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93FD6-08C3-4156-8D50-332AB0713A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D5C587-B17A-41F9-8283-E4B065340A94}">
      <dgm:prSet/>
      <dgm:spPr/>
      <dgm:t>
        <a:bodyPr/>
        <a:lstStyle/>
        <a:p>
          <a:r>
            <a:rPr lang="cs-CZ"/>
            <a:t>Nastartování Home Assistantu a MQTT</a:t>
          </a:r>
          <a:endParaRPr lang="en-US"/>
        </a:p>
      </dgm:t>
    </dgm:pt>
    <dgm:pt modelId="{1856A710-04F1-4169-8AEA-0EB9412A0368}" type="parTrans" cxnId="{0D946C00-49C9-482E-8E03-2A5F7B44A53F}">
      <dgm:prSet/>
      <dgm:spPr/>
      <dgm:t>
        <a:bodyPr/>
        <a:lstStyle/>
        <a:p>
          <a:endParaRPr lang="en-US"/>
        </a:p>
      </dgm:t>
    </dgm:pt>
    <dgm:pt modelId="{897F2954-94C3-4D13-B5C1-FFE145E3AEBB}" type="sibTrans" cxnId="{0D946C00-49C9-482E-8E03-2A5F7B44A53F}">
      <dgm:prSet/>
      <dgm:spPr/>
      <dgm:t>
        <a:bodyPr/>
        <a:lstStyle/>
        <a:p>
          <a:endParaRPr lang="en-US"/>
        </a:p>
      </dgm:t>
    </dgm:pt>
    <dgm:pt modelId="{E525FD68-22D9-4DAF-B93F-6893BAFCB675}">
      <dgm:prSet/>
      <dgm:spPr/>
      <dgm:t>
        <a:bodyPr/>
        <a:lstStyle/>
        <a:p>
          <a:r>
            <a:rPr lang="cs-CZ"/>
            <a:t>Připojení na Wifi</a:t>
          </a:r>
          <a:endParaRPr lang="en-US"/>
        </a:p>
      </dgm:t>
    </dgm:pt>
    <dgm:pt modelId="{6E25B29F-837F-4E7A-9D11-13C1D80665DD}" type="parTrans" cxnId="{6102050A-2ECC-4240-BF41-E6BF7C8E7EDF}">
      <dgm:prSet/>
      <dgm:spPr/>
      <dgm:t>
        <a:bodyPr/>
        <a:lstStyle/>
        <a:p>
          <a:endParaRPr lang="en-US"/>
        </a:p>
      </dgm:t>
    </dgm:pt>
    <dgm:pt modelId="{62D412FD-97CA-4D34-BC3B-75E07AF4BD50}" type="sibTrans" cxnId="{6102050A-2ECC-4240-BF41-E6BF7C8E7EDF}">
      <dgm:prSet/>
      <dgm:spPr/>
      <dgm:t>
        <a:bodyPr/>
        <a:lstStyle/>
        <a:p>
          <a:endParaRPr lang="en-US"/>
        </a:p>
      </dgm:t>
    </dgm:pt>
    <dgm:pt modelId="{5BCC550A-7ED2-4D60-9A89-12DB2982A7D3}">
      <dgm:prSet/>
      <dgm:spPr/>
      <dgm:t>
        <a:bodyPr/>
        <a:lstStyle/>
        <a:p>
          <a:r>
            <a:rPr lang="cs-CZ"/>
            <a:t>Připojení na MQTT broker</a:t>
          </a:r>
          <a:endParaRPr lang="en-US"/>
        </a:p>
      </dgm:t>
    </dgm:pt>
    <dgm:pt modelId="{90EA03DD-197F-4713-AA72-052D59610699}" type="parTrans" cxnId="{DB579F15-94BD-42CF-BC41-F15DFB783502}">
      <dgm:prSet/>
      <dgm:spPr/>
      <dgm:t>
        <a:bodyPr/>
        <a:lstStyle/>
        <a:p>
          <a:endParaRPr lang="en-US"/>
        </a:p>
      </dgm:t>
    </dgm:pt>
    <dgm:pt modelId="{CCE4636A-6B47-4BDD-9C47-06DE1106FE24}" type="sibTrans" cxnId="{DB579F15-94BD-42CF-BC41-F15DFB783502}">
      <dgm:prSet/>
      <dgm:spPr/>
      <dgm:t>
        <a:bodyPr/>
        <a:lstStyle/>
        <a:p>
          <a:endParaRPr lang="en-US"/>
        </a:p>
      </dgm:t>
    </dgm:pt>
    <dgm:pt modelId="{BD7386F9-9936-4F38-A8B1-5B3ADC8A00D5}">
      <dgm:prSet/>
      <dgm:spPr/>
      <dgm:t>
        <a:bodyPr/>
        <a:lstStyle/>
        <a:p>
          <a:r>
            <a:rPr lang="cs-CZ"/>
            <a:t>Měření teploty</a:t>
          </a:r>
          <a:endParaRPr lang="en-US"/>
        </a:p>
      </dgm:t>
    </dgm:pt>
    <dgm:pt modelId="{CE83D91E-3A24-44C0-9958-A9E29B893058}" type="parTrans" cxnId="{61F84800-0934-419C-B034-8312DA200009}">
      <dgm:prSet/>
      <dgm:spPr/>
      <dgm:t>
        <a:bodyPr/>
        <a:lstStyle/>
        <a:p>
          <a:endParaRPr lang="en-US"/>
        </a:p>
      </dgm:t>
    </dgm:pt>
    <dgm:pt modelId="{22B9F365-8540-4283-B2A0-B8E04EA9052A}" type="sibTrans" cxnId="{61F84800-0934-419C-B034-8312DA200009}">
      <dgm:prSet/>
      <dgm:spPr/>
      <dgm:t>
        <a:bodyPr/>
        <a:lstStyle/>
        <a:p>
          <a:endParaRPr lang="en-US"/>
        </a:p>
      </dgm:t>
    </dgm:pt>
    <dgm:pt modelId="{E9212B51-B16B-4971-8298-13F402D04898}">
      <dgm:prSet/>
      <dgm:spPr/>
      <dgm:t>
        <a:bodyPr/>
        <a:lstStyle/>
        <a:p>
          <a:r>
            <a:rPr lang="cs-CZ"/>
            <a:t>Posílání teploty</a:t>
          </a:r>
          <a:endParaRPr lang="en-US"/>
        </a:p>
      </dgm:t>
    </dgm:pt>
    <dgm:pt modelId="{716DD754-4C86-45CA-901B-8E69EB242170}" type="parTrans" cxnId="{6D6951E6-CC39-48E3-BF14-94C188EC5ED8}">
      <dgm:prSet/>
      <dgm:spPr/>
      <dgm:t>
        <a:bodyPr/>
        <a:lstStyle/>
        <a:p>
          <a:endParaRPr lang="en-US"/>
        </a:p>
      </dgm:t>
    </dgm:pt>
    <dgm:pt modelId="{FC63C53A-654C-44A9-B8A1-420E3C7B4EAD}" type="sibTrans" cxnId="{6D6951E6-CC39-48E3-BF14-94C188EC5ED8}">
      <dgm:prSet/>
      <dgm:spPr/>
      <dgm:t>
        <a:bodyPr/>
        <a:lstStyle/>
        <a:p>
          <a:endParaRPr lang="en-US"/>
        </a:p>
      </dgm:t>
    </dgm:pt>
    <dgm:pt modelId="{B5C71866-86ED-4C34-9F26-2027C7BD3093}">
      <dgm:prSet/>
      <dgm:spPr/>
      <dgm:t>
        <a:bodyPr/>
        <a:lstStyle/>
        <a:p>
          <a:r>
            <a:rPr lang="cs-CZ"/>
            <a:t>Vypsání do grafu </a:t>
          </a:r>
          <a:endParaRPr lang="en-US"/>
        </a:p>
      </dgm:t>
    </dgm:pt>
    <dgm:pt modelId="{10967A9B-570A-441D-94CD-3EBE3F77AA8B}" type="parTrans" cxnId="{80ED2A08-B20A-4ACF-9318-B0BE053EB8BC}">
      <dgm:prSet/>
      <dgm:spPr/>
      <dgm:t>
        <a:bodyPr/>
        <a:lstStyle/>
        <a:p>
          <a:endParaRPr lang="en-US"/>
        </a:p>
      </dgm:t>
    </dgm:pt>
    <dgm:pt modelId="{35AAE5CA-A065-4649-818E-AD4F1FB1AE13}" type="sibTrans" cxnId="{80ED2A08-B20A-4ACF-9318-B0BE053EB8BC}">
      <dgm:prSet/>
      <dgm:spPr/>
      <dgm:t>
        <a:bodyPr/>
        <a:lstStyle/>
        <a:p>
          <a:endParaRPr lang="en-US"/>
        </a:p>
      </dgm:t>
    </dgm:pt>
    <dgm:pt modelId="{DA24B439-C9D0-429F-890C-EDF88A01B613}" type="pres">
      <dgm:prSet presAssocID="{64093FD6-08C3-4156-8D50-332AB0713AE9}" presName="root" presStyleCnt="0">
        <dgm:presLayoutVars>
          <dgm:dir/>
          <dgm:resizeHandles val="exact"/>
        </dgm:presLayoutVars>
      </dgm:prSet>
      <dgm:spPr/>
    </dgm:pt>
    <dgm:pt modelId="{8F2BD98F-F640-4852-B7FA-F9002853154E}" type="pres">
      <dgm:prSet presAssocID="{DCD5C587-B17A-41F9-8283-E4B065340A94}" presName="compNode" presStyleCnt="0"/>
      <dgm:spPr/>
    </dgm:pt>
    <dgm:pt modelId="{94AB24DD-54FD-4608-9FBB-B517C46EAD52}" type="pres">
      <dgm:prSet presAssocID="{DCD5C587-B17A-41F9-8283-E4B065340A94}" presName="bgRect" presStyleLbl="bgShp" presStyleIdx="0" presStyleCnt="6"/>
      <dgm:spPr/>
    </dgm:pt>
    <dgm:pt modelId="{D27B6A7A-DC19-48FC-BF3D-CF04DB9EB5A5}" type="pres">
      <dgm:prSet presAssocID="{DCD5C587-B17A-41F9-8283-E4B065340A9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mov"/>
        </a:ext>
      </dgm:extLst>
    </dgm:pt>
    <dgm:pt modelId="{84BF4C3F-757A-4803-BBF2-F31C2DF8AF81}" type="pres">
      <dgm:prSet presAssocID="{DCD5C587-B17A-41F9-8283-E4B065340A94}" presName="spaceRect" presStyleCnt="0"/>
      <dgm:spPr/>
    </dgm:pt>
    <dgm:pt modelId="{EA7F7821-1E4B-4DAC-B12F-35A84B28B930}" type="pres">
      <dgm:prSet presAssocID="{DCD5C587-B17A-41F9-8283-E4B065340A94}" presName="parTx" presStyleLbl="revTx" presStyleIdx="0" presStyleCnt="6">
        <dgm:presLayoutVars>
          <dgm:chMax val="0"/>
          <dgm:chPref val="0"/>
        </dgm:presLayoutVars>
      </dgm:prSet>
      <dgm:spPr/>
    </dgm:pt>
    <dgm:pt modelId="{8C6BE3A2-5870-47B1-B020-C9C993A6680A}" type="pres">
      <dgm:prSet presAssocID="{897F2954-94C3-4D13-B5C1-FFE145E3AEBB}" presName="sibTrans" presStyleCnt="0"/>
      <dgm:spPr/>
    </dgm:pt>
    <dgm:pt modelId="{7313962F-1EE3-4AE6-99C5-832EFD35B235}" type="pres">
      <dgm:prSet presAssocID="{E525FD68-22D9-4DAF-B93F-6893BAFCB675}" presName="compNode" presStyleCnt="0"/>
      <dgm:spPr/>
    </dgm:pt>
    <dgm:pt modelId="{1CA7DD13-4BBD-4130-AC1C-619A1212ABDF}" type="pres">
      <dgm:prSet presAssocID="{E525FD68-22D9-4DAF-B93F-6893BAFCB675}" presName="bgRect" presStyleLbl="bgShp" presStyleIdx="1" presStyleCnt="6"/>
      <dgm:spPr/>
    </dgm:pt>
    <dgm:pt modelId="{30122B2F-E1E5-4F57-8694-988654845740}" type="pres">
      <dgm:prSet presAssocID="{E525FD68-22D9-4DAF-B93F-6893BAFCB67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FE305F6A-65F0-4586-9784-3354DF4166F7}" type="pres">
      <dgm:prSet presAssocID="{E525FD68-22D9-4DAF-B93F-6893BAFCB675}" presName="spaceRect" presStyleCnt="0"/>
      <dgm:spPr/>
    </dgm:pt>
    <dgm:pt modelId="{756150D9-DD65-4C83-AFD6-11DDEC4745A3}" type="pres">
      <dgm:prSet presAssocID="{E525FD68-22D9-4DAF-B93F-6893BAFCB675}" presName="parTx" presStyleLbl="revTx" presStyleIdx="1" presStyleCnt="6">
        <dgm:presLayoutVars>
          <dgm:chMax val="0"/>
          <dgm:chPref val="0"/>
        </dgm:presLayoutVars>
      </dgm:prSet>
      <dgm:spPr/>
    </dgm:pt>
    <dgm:pt modelId="{A8DBB41B-E50D-431E-8D98-2640517BD2C3}" type="pres">
      <dgm:prSet presAssocID="{62D412FD-97CA-4D34-BC3B-75E07AF4BD50}" presName="sibTrans" presStyleCnt="0"/>
      <dgm:spPr/>
    </dgm:pt>
    <dgm:pt modelId="{085A736D-DC38-486A-A2E9-A927E44A718F}" type="pres">
      <dgm:prSet presAssocID="{5BCC550A-7ED2-4D60-9A89-12DB2982A7D3}" presName="compNode" presStyleCnt="0"/>
      <dgm:spPr/>
    </dgm:pt>
    <dgm:pt modelId="{D2F248CB-DBF9-43D0-B397-4DD0CD034E73}" type="pres">
      <dgm:prSet presAssocID="{5BCC550A-7ED2-4D60-9A89-12DB2982A7D3}" presName="bgRect" presStyleLbl="bgShp" presStyleIdx="2" presStyleCnt="6"/>
      <dgm:spPr/>
    </dgm:pt>
    <dgm:pt modelId="{AC52E230-FCB1-4E57-916D-75D55DF0EC6C}" type="pres">
      <dgm:prSet presAssocID="{5BCC550A-7ED2-4D60-9A89-12DB2982A7D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íť"/>
        </a:ext>
      </dgm:extLst>
    </dgm:pt>
    <dgm:pt modelId="{C89780AD-1CCF-4430-B097-EF3225A7F413}" type="pres">
      <dgm:prSet presAssocID="{5BCC550A-7ED2-4D60-9A89-12DB2982A7D3}" presName="spaceRect" presStyleCnt="0"/>
      <dgm:spPr/>
    </dgm:pt>
    <dgm:pt modelId="{25F8FC01-BF17-4ECA-9C02-CE0ED6800906}" type="pres">
      <dgm:prSet presAssocID="{5BCC550A-7ED2-4D60-9A89-12DB2982A7D3}" presName="parTx" presStyleLbl="revTx" presStyleIdx="2" presStyleCnt="6">
        <dgm:presLayoutVars>
          <dgm:chMax val="0"/>
          <dgm:chPref val="0"/>
        </dgm:presLayoutVars>
      </dgm:prSet>
      <dgm:spPr/>
    </dgm:pt>
    <dgm:pt modelId="{EF7E4158-4068-47B1-99FD-0756AC28C7AC}" type="pres">
      <dgm:prSet presAssocID="{CCE4636A-6B47-4BDD-9C47-06DE1106FE24}" presName="sibTrans" presStyleCnt="0"/>
      <dgm:spPr/>
    </dgm:pt>
    <dgm:pt modelId="{2E588F06-0DFB-4D09-9EF4-231B27BF75F2}" type="pres">
      <dgm:prSet presAssocID="{BD7386F9-9936-4F38-A8B1-5B3ADC8A00D5}" presName="compNode" presStyleCnt="0"/>
      <dgm:spPr/>
    </dgm:pt>
    <dgm:pt modelId="{09C87DCF-0060-4075-8176-471E85B58110}" type="pres">
      <dgm:prSet presAssocID="{BD7386F9-9936-4F38-A8B1-5B3ADC8A00D5}" presName="bgRect" presStyleLbl="bgShp" presStyleIdx="3" presStyleCnt="6"/>
      <dgm:spPr/>
    </dgm:pt>
    <dgm:pt modelId="{90ED6EE6-A1EF-43BA-891C-D8D77C3A3759}" type="pres">
      <dgm:prSet presAssocID="{BD7386F9-9936-4F38-A8B1-5B3ADC8A00D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ploměr"/>
        </a:ext>
      </dgm:extLst>
    </dgm:pt>
    <dgm:pt modelId="{61854CC8-27F2-43E8-ADB8-38888F303D0E}" type="pres">
      <dgm:prSet presAssocID="{BD7386F9-9936-4F38-A8B1-5B3ADC8A00D5}" presName="spaceRect" presStyleCnt="0"/>
      <dgm:spPr/>
    </dgm:pt>
    <dgm:pt modelId="{CE061B9F-0FE2-4A0F-BC06-BF81547F35BB}" type="pres">
      <dgm:prSet presAssocID="{BD7386F9-9936-4F38-A8B1-5B3ADC8A00D5}" presName="parTx" presStyleLbl="revTx" presStyleIdx="3" presStyleCnt="6">
        <dgm:presLayoutVars>
          <dgm:chMax val="0"/>
          <dgm:chPref val="0"/>
        </dgm:presLayoutVars>
      </dgm:prSet>
      <dgm:spPr/>
    </dgm:pt>
    <dgm:pt modelId="{9C529B0F-D1E6-4248-99F6-B37BCBA58109}" type="pres">
      <dgm:prSet presAssocID="{22B9F365-8540-4283-B2A0-B8E04EA9052A}" presName="sibTrans" presStyleCnt="0"/>
      <dgm:spPr/>
    </dgm:pt>
    <dgm:pt modelId="{328944C2-2533-473E-80D5-02096B0280F0}" type="pres">
      <dgm:prSet presAssocID="{E9212B51-B16B-4971-8298-13F402D04898}" presName="compNode" presStyleCnt="0"/>
      <dgm:spPr/>
    </dgm:pt>
    <dgm:pt modelId="{43BB54BB-2D8D-4E5A-B97F-9A0D7F155534}" type="pres">
      <dgm:prSet presAssocID="{E9212B51-B16B-4971-8298-13F402D04898}" presName="bgRect" presStyleLbl="bgShp" presStyleIdx="4" presStyleCnt="6"/>
      <dgm:spPr/>
    </dgm:pt>
    <dgm:pt modelId="{16DA4559-B6B0-449C-A1FC-A3DBD32FC408}" type="pres">
      <dgm:prSet presAssocID="{E9212B51-B16B-4971-8298-13F402D0489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ěhová vločka"/>
        </a:ext>
      </dgm:extLst>
    </dgm:pt>
    <dgm:pt modelId="{474C037C-42E7-4D96-AC68-3FDD24A76B0B}" type="pres">
      <dgm:prSet presAssocID="{E9212B51-B16B-4971-8298-13F402D04898}" presName="spaceRect" presStyleCnt="0"/>
      <dgm:spPr/>
    </dgm:pt>
    <dgm:pt modelId="{54051217-CA12-4BB6-A58B-5A801998E28E}" type="pres">
      <dgm:prSet presAssocID="{E9212B51-B16B-4971-8298-13F402D04898}" presName="parTx" presStyleLbl="revTx" presStyleIdx="4" presStyleCnt="6">
        <dgm:presLayoutVars>
          <dgm:chMax val="0"/>
          <dgm:chPref val="0"/>
        </dgm:presLayoutVars>
      </dgm:prSet>
      <dgm:spPr/>
    </dgm:pt>
    <dgm:pt modelId="{5B9853D7-4BAA-4F38-AD84-9558D6302D5C}" type="pres">
      <dgm:prSet presAssocID="{FC63C53A-654C-44A9-B8A1-420E3C7B4EAD}" presName="sibTrans" presStyleCnt="0"/>
      <dgm:spPr/>
    </dgm:pt>
    <dgm:pt modelId="{E9D35E40-3580-4890-B035-2174ED6F1994}" type="pres">
      <dgm:prSet presAssocID="{B5C71866-86ED-4C34-9F26-2027C7BD3093}" presName="compNode" presStyleCnt="0"/>
      <dgm:spPr/>
    </dgm:pt>
    <dgm:pt modelId="{3D535CD2-346C-45DA-A97D-A83C36324809}" type="pres">
      <dgm:prSet presAssocID="{B5C71866-86ED-4C34-9F26-2027C7BD3093}" presName="bgRect" presStyleLbl="bgShp" presStyleIdx="5" presStyleCnt="6"/>
      <dgm:spPr/>
    </dgm:pt>
    <dgm:pt modelId="{245F93D6-0D51-42B3-B942-285FE0DADEC4}" type="pres">
      <dgm:prSet presAssocID="{B5C71866-86ED-4C34-9F26-2027C7BD309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51FB14E-2B06-4D16-949E-79828D1987FC}" type="pres">
      <dgm:prSet presAssocID="{B5C71866-86ED-4C34-9F26-2027C7BD3093}" presName="spaceRect" presStyleCnt="0"/>
      <dgm:spPr/>
    </dgm:pt>
    <dgm:pt modelId="{5454B40F-7139-4CDF-A7C6-A0FEE74DA7CE}" type="pres">
      <dgm:prSet presAssocID="{B5C71866-86ED-4C34-9F26-2027C7BD309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1F84800-0934-419C-B034-8312DA200009}" srcId="{64093FD6-08C3-4156-8D50-332AB0713AE9}" destId="{BD7386F9-9936-4F38-A8B1-5B3ADC8A00D5}" srcOrd="3" destOrd="0" parTransId="{CE83D91E-3A24-44C0-9958-A9E29B893058}" sibTransId="{22B9F365-8540-4283-B2A0-B8E04EA9052A}"/>
    <dgm:cxn modelId="{0D946C00-49C9-482E-8E03-2A5F7B44A53F}" srcId="{64093FD6-08C3-4156-8D50-332AB0713AE9}" destId="{DCD5C587-B17A-41F9-8283-E4B065340A94}" srcOrd="0" destOrd="0" parTransId="{1856A710-04F1-4169-8AEA-0EB9412A0368}" sibTransId="{897F2954-94C3-4D13-B5C1-FFE145E3AEBB}"/>
    <dgm:cxn modelId="{80ED2A08-B20A-4ACF-9318-B0BE053EB8BC}" srcId="{64093FD6-08C3-4156-8D50-332AB0713AE9}" destId="{B5C71866-86ED-4C34-9F26-2027C7BD3093}" srcOrd="5" destOrd="0" parTransId="{10967A9B-570A-441D-94CD-3EBE3F77AA8B}" sibTransId="{35AAE5CA-A065-4649-818E-AD4F1FB1AE13}"/>
    <dgm:cxn modelId="{6102050A-2ECC-4240-BF41-E6BF7C8E7EDF}" srcId="{64093FD6-08C3-4156-8D50-332AB0713AE9}" destId="{E525FD68-22D9-4DAF-B93F-6893BAFCB675}" srcOrd="1" destOrd="0" parTransId="{6E25B29F-837F-4E7A-9D11-13C1D80665DD}" sibTransId="{62D412FD-97CA-4D34-BC3B-75E07AF4BD50}"/>
    <dgm:cxn modelId="{DB579F15-94BD-42CF-BC41-F15DFB783502}" srcId="{64093FD6-08C3-4156-8D50-332AB0713AE9}" destId="{5BCC550A-7ED2-4D60-9A89-12DB2982A7D3}" srcOrd="2" destOrd="0" parTransId="{90EA03DD-197F-4713-AA72-052D59610699}" sibTransId="{CCE4636A-6B47-4BDD-9C47-06DE1106FE24}"/>
    <dgm:cxn modelId="{C103F13A-410F-4E1E-84A0-1BAABBD635DC}" type="presOf" srcId="{E9212B51-B16B-4971-8298-13F402D04898}" destId="{54051217-CA12-4BB6-A58B-5A801998E28E}" srcOrd="0" destOrd="0" presId="urn:microsoft.com/office/officeart/2018/2/layout/IconVerticalSolidList"/>
    <dgm:cxn modelId="{822AC45A-4B7C-47C3-A2BB-F99D24B9A3ED}" type="presOf" srcId="{64093FD6-08C3-4156-8D50-332AB0713AE9}" destId="{DA24B439-C9D0-429F-890C-EDF88A01B613}" srcOrd="0" destOrd="0" presId="urn:microsoft.com/office/officeart/2018/2/layout/IconVerticalSolidList"/>
    <dgm:cxn modelId="{B33B90A1-3FA2-4C73-9B1D-EFC7C9E42029}" type="presOf" srcId="{B5C71866-86ED-4C34-9F26-2027C7BD3093}" destId="{5454B40F-7139-4CDF-A7C6-A0FEE74DA7CE}" srcOrd="0" destOrd="0" presId="urn:microsoft.com/office/officeart/2018/2/layout/IconVerticalSolidList"/>
    <dgm:cxn modelId="{00D174AF-9CEF-45F6-9352-CB5E99FFEE13}" type="presOf" srcId="{BD7386F9-9936-4F38-A8B1-5B3ADC8A00D5}" destId="{CE061B9F-0FE2-4A0F-BC06-BF81547F35BB}" srcOrd="0" destOrd="0" presId="urn:microsoft.com/office/officeart/2018/2/layout/IconVerticalSolidList"/>
    <dgm:cxn modelId="{9835CDCD-8E2D-4A07-B3F3-13FCE642D0AE}" type="presOf" srcId="{5BCC550A-7ED2-4D60-9A89-12DB2982A7D3}" destId="{25F8FC01-BF17-4ECA-9C02-CE0ED6800906}" srcOrd="0" destOrd="0" presId="urn:microsoft.com/office/officeart/2018/2/layout/IconVerticalSolidList"/>
    <dgm:cxn modelId="{79FC09DF-9A2E-4D99-84C0-1702BF8E6867}" type="presOf" srcId="{E525FD68-22D9-4DAF-B93F-6893BAFCB675}" destId="{756150D9-DD65-4C83-AFD6-11DDEC4745A3}" srcOrd="0" destOrd="0" presId="urn:microsoft.com/office/officeart/2018/2/layout/IconVerticalSolidList"/>
    <dgm:cxn modelId="{6D6951E6-CC39-48E3-BF14-94C188EC5ED8}" srcId="{64093FD6-08C3-4156-8D50-332AB0713AE9}" destId="{E9212B51-B16B-4971-8298-13F402D04898}" srcOrd="4" destOrd="0" parTransId="{716DD754-4C86-45CA-901B-8E69EB242170}" sibTransId="{FC63C53A-654C-44A9-B8A1-420E3C7B4EAD}"/>
    <dgm:cxn modelId="{754703F9-9B77-4975-BA0C-CB994D5B4EC4}" type="presOf" srcId="{DCD5C587-B17A-41F9-8283-E4B065340A94}" destId="{EA7F7821-1E4B-4DAC-B12F-35A84B28B930}" srcOrd="0" destOrd="0" presId="urn:microsoft.com/office/officeart/2018/2/layout/IconVerticalSolidList"/>
    <dgm:cxn modelId="{ACCF36F4-DD1A-44C4-9588-333B77391629}" type="presParOf" srcId="{DA24B439-C9D0-429F-890C-EDF88A01B613}" destId="{8F2BD98F-F640-4852-B7FA-F9002853154E}" srcOrd="0" destOrd="0" presId="urn:microsoft.com/office/officeart/2018/2/layout/IconVerticalSolidList"/>
    <dgm:cxn modelId="{44BE786F-5A33-43C6-BC39-3965085F918E}" type="presParOf" srcId="{8F2BD98F-F640-4852-B7FA-F9002853154E}" destId="{94AB24DD-54FD-4608-9FBB-B517C46EAD52}" srcOrd="0" destOrd="0" presId="urn:microsoft.com/office/officeart/2018/2/layout/IconVerticalSolidList"/>
    <dgm:cxn modelId="{69922715-29E0-45BE-8192-7B6314D9BC5D}" type="presParOf" srcId="{8F2BD98F-F640-4852-B7FA-F9002853154E}" destId="{D27B6A7A-DC19-48FC-BF3D-CF04DB9EB5A5}" srcOrd="1" destOrd="0" presId="urn:microsoft.com/office/officeart/2018/2/layout/IconVerticalSolidList"/>
    <dgm:cxn modelId="{2D570A1A-C096-40A2-92AC-EB07CA1B450A}" type="presParOf" srcId="{8F2BD98F-F640-4852-B7FA-F9002853154E}" destId="{84BF4C3F-757A-4803-BBF2-F31C2DF8AF81}" srcOrd="2" destOrd="0" presId="urn:microsoft.com/office/officeart/2018/2/layout/IconVerticalSolidList"/>
    <dgm:cxn modelId="{B097C70D-BA05-4923-97F0-1E2C441DA78E}" type="presParOf" srcId="{8F2BD98F-F640-4852-B7FA-F9002853154E}" destId="{EA7F7821-1E4B-4DAC-B12F-35A84B28B930}" srcOrd="3" destOrd="0" presId="urn:microsoft.com/office/officeart/2018/2/layout/IconVerticalSolidList"/>
    <dgm:cxn modelId="{E83894C7-6F64-4C82-9CEC-E33DA6586CC8}" type="presParOf" srcId="{DA24B439-C9D0-429F-890C-EDF88A01B613}" destId="{8C6BE3A2-5870-47B1-B020-C9C993A6680A}" srcOrd="1" destOrd="0" presId="urn:microsoft.com/office/officeart/2018/2/layout/IconVerticalSolidList"/>
    <dgm:cxn modelId="{8E1497E7-83C4-4910-A380-CB56AD6B76ED}" type="presParOf" srcId="{DA24B439-C9D0-429F-890C-EDF88A01B613}" destId="{7313962F-1EE3-4AE6-99C5-832EFD35B235}" srcOrd="2" destOrd="0" presId="urn:microsoft.com/office/officeart/2018/2/layout/IconVerticalSolidList"/>
    <dgm:cxn modelId="{E9829D12-3513-404D-AE6A-3F9795A18FB5}" type="presParOf" srcId="{7313962F-1EE3-4AE6-99C5-832EFD35B235}" destId="{1CA7DD13-4BBD-4130-AC1C-619A1212ABDF}" srcOrd="0" destOrd="0" presId="urn:microsoft.com/office/officeart/2018/2/layout/IconVerticalSolidList"/>
    <dgm:cxn modelId="{5AF7D512-9D2E-4467-AC2E-65D0E79A49C5}" type="presParOf" srcId="{7313962F-1EE3-4AE6-99C5-832EFD35B235}" destId="{30122B2F-E1E5-4F57-8694-988654845740}" srcOrd="1" destOrd="0" presId="urn:microsoft.com/office/officeart/2018/2/layout/IconVerticalSolidList"/>
    <dgm:cxn modelId="{6C72EA4B-0817-4591-B066-6652F65CD4A2}" type="presParOf" srcId="{7313962F-1EE3-4AE6-99C5-832EFD35B235}" destId="{FE305F6A-65F0-4586-9784-3354DF4166F7}" srcOrd="2" destOrd="0" presId="urn:microsoft.com/office/officeart/2018/2/layout/IconVerticalSolidList"/>
    <dgm:cxn modelId="{3F24502A-304D-4167-9A87-F0B16E11FC5B}" type="presParOf" srcId="{7313962F-1EE3-4AE6-99C5-832EFD35B235}" destId="{756150D9-DD65-4C83-AFD6-11DDEC4745A3}" srcOrd="3" destOrd="0" presId="urn:microsoft.com/office/officeart/2018/2/layout/IconVerticalSolidList"/>
    <dgm:cxn modelId="{C85026B6-9F32-42CF-A1DE-BA5523ADD4F6}" type="presParOf" srcId="{DA24B439-C9D0-429F-890C-EDF88A01B613}" destId="{A8DBB41B-E50D-431E-8D98-2640517BD2C3}" srcOrd="3" destOrd="0" presId="urn:microsoft.com/office/officeart/2018/2/layout/IconVerticalSolidList"/>
    <dgm:cxn modelId="{904B8293-E7B3-4A0D-AB9D-B24DE7338264}" type="presParOf" srcId="{DA24B439-C9D0-429F-890C-EDF88A01B613}" destId="{085A736D-DC38-486A-A2E9-A927E44A718F}" srcOrd="4" destOrd="0" presId="urn:microsoft.com/office/officeart/2018/2/layout/IconVerticalSolidList"/>
    <dgm:cxn modelId="{13B8BC13-8A1A-4E96-BAFD-590D40B6EED5}" type="presParOf" srcId="{085A736D-DC38-486A-A2E9-A927E44A718F}" destId="{D2F248CB-DBF9-43D0-B397-4DD0CD034E73}" srcOrd="0" destOrd="0" presId="urn:microsoft.com/office/officeart/2018/2/layout/IconVerticalSolidList"/>
    <dgm:cxn modelId="{6545140D-C3EE-44CC-84DE-CF2175C72EBF}" type="presParOf" srcId="{085A736D-DC38-486A-A2E9-A927E44A718F}" destId="{AC52E230-FCB1-4E57-916D-75D55DF0EC6C}" srcOrd="1" destOrd="0" presId="urn:microsoft.com/office/officeart/2018/2/layout/IconVerticalSolidList"/>
    <dgm:cxn modelId="{610B5E25-0D59-4DD8-A327-24F2EF93C039}" type="presParOf" srcId="{085A736D-DC38-486A-A2E9-A927E44A718F}" destId="{C89780AD-1CCF-4430-B097-EF3225A7F413}" srcOrd="2" destOrd="0" presId="urn:microsoft.com/office/officeart/2018/2/layout/IconVerticalSolidList"/>
    <dgm:cxn modelId="{68ECA443-5C52-4962-AEA9-5F6967C4F2DB}" type="presParOf" srcId="{085A736D-DC38-486A-A2E9-A927E44A718F}" destId="{25F8FC01-BF17-4ECA-9C02-CE0ED6800906}" srcOrd="3" destOrd="0" presId="urn:microsoft.com/office/officeart/2018/2/layout/IconVerticalSolidList"/>
    <dgm:cxn modelId="{96F108D3-8099-41D5-97CE-8512B28C6635}" type="presParOf" srcId="{DA24B439-C9D0-429F-890C-EDF88A01B613}" destId="{EF7E4158-4068-47B1-99FD-0756AC28C7AC}" srcOrd="5" destOrd="0" presId="urn:microsoft.com/office/officeart/2018/2/layout/IconVerticalSolidList"/>
    <dgm:cxn modelId="{3A104BC5-FF36-445A-807A-A19E696AA30F}" type="presParOf" srcId="{DA24B439-C9D0-429F-890C-EDF88A01B613}" destId="{2E588F06-0DFB-4D09-9EF4-231B27BF75F2}" srcOrd="6" destOrd="0" presId="urn:microsoft.com/office/officeart/2018/2/layout/IconVerticalSolidList"/>
    <dgm:cxn modelId="{EA6ABEB0-9DF0-4D41-B52B-5717CA8DD130}" type="presParOf" srcId="{2E588F06-0DFB-4D09-9EF4-231B27BF75F2}" destId="{09C87DCF-0060-4075-8176-471E85B58110}" srcOrd="0" destOrd="0" presId="urn:microsoft.com/office/officeart/2018/2/layout/IconVerticalSolidList"/>
    <dgm:cxn modelId="{E6765F7E-59A1-4CCB-AD14-0DD83AB74803}" type="presParOf" srcId="{2E588F06-0DFB-4D09-9EF4-231B27BF75F2}" destId="{90ED6EE6-A1EF-43BA-891C-D8D77C3A3759}" srcOrd="1" destOrd="0" presId="urn:microsoft.com/office/officeart/2018/2/layout/IconVerticalSolidList"/>
    <dgm:cxn modelId="{9FBFA318-E18F-4BCF-AD7B-AD11221C40E3}" type="presParOf" srcId="{2E588F06-0DFB-4D09-9EF4-231B27BF75F2}" destId="{61854CC8-27F2-43E8-ADB8-38888F303D0E}" srcOrd="2" destOrd="0" presId="urn:microsoft.com/office/officeart/2018/2/layout/IconVerticalSolidList"/>
    <dgm:cxn modelId="{CEBEE517-A74C-4DCE-9DBB-8F0A74287838}" type="presParOf" srcId="{2E588F06-0DFB-4D09-9EF4-231B27BF75F2}" destId="{CE061B9F-0FE2-4A0F-BC06-BF81547F35BB}" srcOrd="3" destOrd="0" presId="urn:microsoft.com/office/officeart/2018/2/layout/IconVerticalSolidList"/>
    <dgm:cxn modelId="{8A3C0AA5-1780-4C4B-AD75-A2AF4C115986}" type="presParOf" srcId="{DA24B439-C9D0-429F-890C-EDF88A01B613}" destId="{9C529B0F-D1E6-4248-99F6-B37BCBA58109}" srcOrd="7" destOrd="0" presId="urn:microsoft.com/office/officeart/2018/2/layout/IconVerticalSolidList"/>
    <dgm:cxn modelId="{7A10C195-C316-4A93-91CC-BD574A8367C1}" type="presParOf" srcId="{DA24B439-C9D0-429F-890C-EDF88A01B613}" destId="{328944C2-2533-473E-80D5-02096B0280F0}" srcOrd="8" destOrd="0" presId="urn:microsoft.com/office/officeart/2018/2/layout/IconVerticalSolidList"/>
    <dgm:cxn modelId="{2DEDD592-F6A3-41ED-AE9C-34B39C19C0CF}" type="presParOf" srcId="{328944C2-2533-473E-80D5-02096B0280F0}" destId="{43BB54BB-2D8D-4E5A-B97F-9A0D7F155534}" srcOrd="0" destOrd="0" presId="urn:microsoft.com/office/officeart/2018/2/layout/IconVerticalSolidList"/>
    <dgm:cxn modelId="{CDD6F4DC-9EAB-4439-A9E3-A31F6FF817CF}" type="presParOf" srcId="{328944C2-2533-473E-80D5-02096B0280F0}" destId="{16DA4559-B6B0-449C-A1FC-A3DBD32FC408}" srcOrd="1" destOrd="0" presId="urn:microsoft.com/office/officeart/2018/2/layout/IconVerticalSolidList"/>
    <dgm:cxn modelId="{7CCAA8A6-D5D5-4672-B561-5B7DEE1097BD}" type="presParOf" srcId="{328944C2-2533-473E-80D5-02096B0280F0}" destId="{474C037C-42E7-4D96-AC68-3FDD24A76B0B}" srcOrd="2" destOrd="0" presId="urn:microsoft.com/office/officeart/2018/2/layout/IconVerticalSolidList"/>
    <dgm:cxn modelId="{D1BC56C2-8BDD-4336-A713-5C8A8F9B769F}" type="presParOf" srcId="{328944C2-2533-473E-80D5-02096B0280F0}" destId="{54051217-CA12-4BB6-A58B-5A801998E28E}" srcOrd="3" destOrd="0" presId="urn:microsoft.com/office/officeart/2018/2/layout/IconVerticalSolidList"/>
    <dgm:cxn modelId="{600159A3-4466-41B1-8699-15A6C3BDC187}" type="presParOf" srcId="{DA24B439-C9D0-429F-890C-EDF88A01B613}" destId="{5B9853D7-4BAA-4F38-AD84-9558D6302D5C}" srcOrd="9" destOrd="0" presId="urn:microsoft.com/office/officeart/2018/2/layout/IconVerticalSolidList"/>
    <dgm:cxn modelId="{018582E1-6570-4140-BC11-8AA33A77A27E}" type="presParOf" srcId="{DA24B439-C9D0-429F-890C-EDF88A01B613}" destId="{E9D35E40-3580-4890-B035-2174ED6F1994}" srcOrd="10" destOrd="0" presId="urn:microsoft.com/office/officeart/2018/2/layout/IconVerticalSolidList"/>
    <dgm:cxn modelId="{EFEB6AF1-169C-4F59-9356-DB4F8AE6651A}" type="presParOf" srcId="{E9D35E40-3580-4890-B035-2174ED6F1994}" destId="{3D535CD2-346C-45DA-A97D-A83C36324809}" srcOrd="0" destOrd="0" presId="urn:microsoft.com/office/officeart/2018/2/layout/IconVerticalSolidList"/>
    <dgm:cxn modelId="{17C00BD6-6F4E-43DD-B4F0-F641862D1CB8}" type="presParOf" srcId="{E9D35E40-3580-4890-B035-2174ED6F1994}" destId="{245F93D6-0D51-42B3-B942-285FE0DADEC4}" srcOrd="1" destOrd="0" presId="urn:microsoft.com/office/officeart/2018/2/layout/IconVerticalSolidList"/>
    <dgm:cxn modelId="{9765C114-3799-4B39-BE88-5092BED23B5A}" type="presParOf" srcId="{E9D35E40-3580-4890-B035-2174ED6F1994}" destId="{251FB14E-2B06-4D16-949E-79828D1987FC}" srcOrd="2" destOrd="0" presId="urn:microsoft.com/office/officeart/2018/2/layout/IconVerticalSolidList"/>
    <dgm:cxn modelId="{CB56EC0D-AF96-493F-8AD1-54A70C494926}" type="presParOf" srcId="{E9D35E40-3580-4890-B035-2174ED6F1994}" destId="{5454B40F-7139-4CDF-A7C6-A0FEE74DA7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B24DD-54FD-4608-9FBB-B517C46EAD52}">
      <dsp:nvSpPr>
        <dsp:cNvPr id="0" name=""/>
        <dsp:cNvSpPr/>
      </dsp:nvSpPr>
      <dsp:spPr>
        <a:xfrm>
          <a:off x="0" y="182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B6A7A-DC19-48FC-BF3D-CF04DB9EB5A5}">
      <dsp:nvSpPr>
        <dsp:cNvPr id="0" name=""/>
        <dsp:cNvSpPr/>
      </dsp:nvSpPr>
      <dsp:spPr>
        <a:xfrm>
          <a:off x="235585" y="177056"/>
          <a:ext cx="428336" cy="428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F7821-1E4B-4DAC-B12F-35A84B28B930}">
      <dsp:nvSpPr>
        <dsp:cNvPr id="0" name=""/>
        <dsp:cNvSpPr/>
      </dsp:nvSpPr>
      <dsp:spPr>
        <a:xfrm>
          <a:off x="899507" y="182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Nastartování Home Assistantu a MQTT</a:t>
          </a:r>
          <a:endParaRPr lang="en-US" sz="1900" kern="1200"/>
        </a:p>
      </dsp:txBody>
      <dsp:txXfrm>
        <a:off x="899507" y="1827"/>
        <a:ext cx="5898167" cy="778794"/>
      </dsp:txXfrm>
    </dsp:sp>
    <dsp:sp modelId="{1CA7DD13-4BBD-4130-AC1C-619A1212ABDF}">
      <dsp:nvSpPr>
        <dsp:cNvPr id="0" name=""/>
        <dsp:cNvSpPr/>
      </dsp:nvSpPr>
      <dsp:spPr>
        <a:xfrm>
          <a:off x="0" y="97532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2B2F-E1E5-4F57-8694-988654845740}">
      <dsp:nvSpPr>
        <dsp:cNvPr id="0" name=""/>
        <dsp:cNvSpPr/>
      </dsp:nvSpPr>
      <dsp:spPr>
        <a:xfrm>
          <a:off x="235585" y="1150548"/>
          <a:ext cx="428336" cy="4283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150D9-DD65-4C83-AFD6-11DDEC4745A3}">
      <dsp:nvSpPr>
        <dsp:cNvPr id="0" name=""/>
        <dsp:cNvSpPr/>
      </dsp:nvSpPr>
      <dsp:spPr>
        <a:xfrm>
          <a:off x="899507" y="97532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Připojení na Wifi</a:t>
          </a:r>
          <a:endParaRPr lang="en-US" sz="1900" kern="1200"/>
        </a:p>
      </dsp:txBody>
      <dsp:txXfrm>
        <a:off x="899507" y="975320"/>
        <a:ext cx="5898167" cy="778794"/>
      </dsp:txXfrm>
    </dsp:sp>
    <dsp:sp modelId="{D2F248CB-DBF9-43D0-B397-4DD0CD034E73}">
      <dsp:nvSpPr>
        <dsp:cNvPr id="0" name=""/>
        <dsp:cNvSpPr/>
      </dsp:nvSpPr>
      <dsp:spPr>
        <a:xfrm>
          <a:off x="0" y="1948812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2E230-FCB1-4E57-916D-75D55DF0EC6C}">
      <dsp:nvSpPr>
        <dsp:cNvPr id="0" name=""/>
        <dsp:cNvSpPr/>
      </dsp:nvSpPr>
      <dsp:spPr>
        <a:xfrm>
          <a:off x="235585" y="2124041"/>
          <a:ext cx="428336" cy="4283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8FC01-BF17-4ECA-9C02-CE0ED6800906}">
      <dsp:nvSpPr>
        <dsp:cNvPr id="0" name=""/>
        <dsp:cNvSpPr/>
      </dsp:nvSpPr>
      <dsp:spPr>
        <a:xfrm>
          <a:off x="899507" y="1948812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Připojení na MQTT broker</a:t>
          </a:r>
          <a:endParaRPr lang="en-US" sz="1900" kern="1200"/>
        </a:p>
      </dsp:txBody>
      <dsp:txXfrm>
        <a:off x="899507" y="1948812"/>
        <a:ext cx="5898167" cy="778794"/>
      </dsp:txXfrm>
    </dsp:sp>
    <dsp:sp modelId="{09C87DCF-0060-4075-8176-471E85B58110}">
      <dsp:nvSpPr>
        <dsp:cNvPr id="0" name=""/>
        <dsp:cNvSpPr/>
      </dsp:nvSpPr>
      <dsp:spPr>
        <a:xfrm>
          <a:off x="0" y="2922305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ED6EE6-A1EF-43BA-891C-D8D77C3A3759}">
      <dsp:nvSpPr>
        <dsp:cNvPr id="0" name=""/>
        <dsp:cNvSpPr/>
      </dsp:nvSpPr>
      <dsp:spPr>
        <a:xfrm>
          <a:off x="235585" y="3097533"/>
          <a:ext cx="428336" cy="4283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61B9F-0FE2-4A0F-BC06-BF81547F35BB}">
      <dsp:nvSpPr>
        <dsp:cNvPr id="0" name=""/>
        <dsp:cNvSpPr/>
      </dsp:nvSpPr>
      <dsp:spPr>
        <a:xfrm>
          <a:off x="899507" y="2922305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Měření teploty</a:t>
          </a:r>
          <a:endParaRPr lang="en-US" sz="1900" kern="1200"/>
        </a:p>
      </dsp:txBody>
      <dsp:txXfrm>
        <a:off x="899507" y="2922305"/>
        <a:ext cx="5898167" cy="778794"/>
      </dsp:txXfrm>
    </dsp:sp>
    <dsp:sp modelId="{43BB54BB-2D8D-4E5A-B97F-9A0D7F155534}">
      <dsp:nvSpPr>
        <dsp:cNvPr id="0" name=""/>
        <dsp:cNvSpPr/>
      </dsp:nvSpPr>
      <dsp:spPr>
        <a:xfrm>
          <a:off x="0" y="389579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A4559-B6B0-449C-A1FC-A3DBD32FC408}">
      <dsp:nvSpPr>
        <dsp:cNvPr id="0" name=""/>
        <dsp:cNvSpPr/>
      </dsp:nvSpPr>
      <dsp:spPr>
        <a:xfrm>
          <a:off x="235585" y="4071026"/>
          <a:ext cx="428336" cy="4283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51217-CA12-4BB6-A58B-5A801998E28E}">
      <dsp:nvSpPr>
        <dsp:cNvPr id="0" name=""/>
        <dsp:cNvSpPr/>
      </dsp:nvSpPr>
      <dsp:spPr>
        <a:xfrm>
          <a:off x="899507" y="389579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Posílání teploty</a:t>
          </a:r>
          <a:endParaRPr lang="en-US" sz="1900" kern="1200"/>
        </a:p>
      </dsp:txBody>
      <dsp:txXfrm>
        <a:off x="899507" y="3895797"/>
        <a:ext cx="5898167" cy="778794"/>
      </dsp:txXfrm>
    </dsp:sp>
    <dsp:sp modelId="{3D535CD2-346C-45DA-A97D-A83C36324809}">
      <dsp:nvSpPr>
        <dsp:cNvPr id="0" name=""/>
        <dsp:cNvSpPr/>
      </dsp:nvSpPr>
      <dsp:spPr>
        <a:xfrm>
          <a:off x="0" y="486929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F93D6-0D51-42B3-B942-285FE0DADEC4}">
      <dsp:nvSpPr>
        <dsp:cNvPr id="0" name=""/>
        <dsp:cNvSpPr/>
      </dsp:nvSpPr>
      <dsp:spPr>
        <a:xfrm>
          <a:off x="235585" y="5044518"/>
          <a:ext cx="428336" cy="4283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4B40F-7139-4CDF-A7C6-A0FEE74DA7CE}">
      <dsp:nvSpPr>
        <dsp:cNvPr id="0" name=""/>
        <dsp:cNvSpPr/>
      </dsp:nvSpPr>
      <dsp:spPr>
        <a:xfrm>
          <a:off x="899507" y="486929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Vypsání do grafu </a:t>
          </a:r>
          <a:endParaRPr lang="en-US" sz="1900" kern="1200"/>
        </a:p>
      </dsp:txBody>
      <dsp:txXfrm>
        <a:off x="899507" y="4869290"/>
        <a:ext cx="5898167" cy="778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19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8863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422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745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16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304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871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437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040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505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332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08DAD3C-DE99-4726-9A60-3B0418F51629}" type="datetimeFigureOut">
              <a:rPr lang="cs-CZ" smtClean="0"/>
              <a:t>18.1.2021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17966AC-37D7-4183-B2EF-53FC476DC572}" type="slidenum">
              <a:rPr lang="cs-CZ" smtClean="0"/>
              <a:t>‹#›</a:t>
            </a:fld>
            <a:endParaRPr lang="cs-CZ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22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3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C8D7362-6346-4231-89AD-68A60067A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928" y="965200"/>
            <a:ext cx="5999002" cy="4927600"/>
          </a:xfrm>
        </p:spPr>
        <p:txBody>
          <a:bodyPr anchor="ctr">
            <a:normAutofit/>
          </a:bodyPr>
          <a:lstStyle/>
          <a:p>
            <a:pPr algn="ctr"/>
            <a:r>
              <a:rPr lang="cs-CZ" sz="4800" dirty="0" err="1">
                <a:solidFill>
                  <a:schemeClr val="tx2"/>
                </a:solidFill>
              </a:rPr>
              <a:t>Thermostat</a:t>
            </a:r>
            <a:r>
              <a:rPr lang="cs-CZ" sz="4800" dirty="0">
                <a:solidFill>
                  <a:schemeClr val="tx2"/>
                </a:solidFill>
              </a:rPr>
              <a:t> </a:t>
            </a:r>
            <a:br>
              <a:rPr lang="cs-CZ" sz="4800" dirty="0">
                <a:solidFill>
                  <a:schemeClr val="tx2"/>
                </a:solidFill>
              </a:rPr>
            </a:br>
            <a:r>
              <a:rPr lang="cs-CZ" sz="4800" dirty="0" err="1">
                <a:solidFill>
                  <a:schemeClr val="tx2"/>
                </a:solidFill>
              </a:rPr>
              <a:t>Thermometer</a:t>
            </a:r>
            <a:br>
              <a:rPr lang="cs-CZ" sz="4800" dirty="0">
                <a:solidFill>
                  <a:schemeClr val="tx2"/>
                </a:solidFill>
              </a:rPr>
            </a:br>
            <a:endParaRPr lang="cs-CZ" sz="4800" dirty="0">
              <a:solidFill>
                <a:schemeClr val="tx2"/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296F4B6-80CA-484E-AEB8-7451A8C3E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356" y="1159565"/>
            <a:ext cx="2938022" cy="4439055"/>
          </a:xfrm>
        </p:spPr>
        <p:txBody>
          <a:bodyPr anchor="ctr">
            <a:normAutofit/>
          </a:bodyPr>
          <a:lstStyle/>
          <a:p>
            <a:pPr algn="ctr"/>
            <a:r>
              <a:rPr lang="cs-CZ" dirty="0">
                <a:solidFill>
                  <a:srgbClr val="FFFFFF"/>
                </a:solidFill>
              </a:rPr>
              <a:t>Jakub Komenda</a:t>
            </a:r>
          </a:p>
          <a:p>
            <a:pPr algn="ctr"/>
            <a:r>
              <a:rPr lang="cs-CZ" dirty="0">
                <a:solidFill>
                  <a:srgbClr val="FFFFFF"/>
                </a:solidFill>
              </a:rPr>
              <a:t>It4</a:t>
            </a:r>
          </a:p>
          <a:p>
            <a:pPr algn="ctr"/>
            <a:r>
              <a:rPr lang="cs-CZ" dirty="0">
                <a:solidFill>
                  <a:srgbClr val="FFFFFF"/>
                </a:solidFill>
              </a:rPr>
              <a:t>2020/2021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80284820-E6BD-419B-98B4-B73B246A5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33" y="4634992"/>
            <a:ext cx="4507992" cy="1740408"/>
          </a:xfrm>
          <a:prstGeom prst="rect">
            <a:avLst/>
          </a:prstGeom>
        </p:spPr>
      </p:pic>
      <p:pic>
        <p:nvPicPr>
          <p:cNvPr id="8" name="Zvuk 7">
            <a:hlinkClick r:id="" action="ppaction://media"/>
            <a:extLst>
              <a:ext uri="{FF2B5EF4-FFF2-40B4-BE49-F238E27FC236}">
                <a16:creationId xmlns:a16="http://schemas.microsoft.com/office/drawing/2014/main" id="{A5E1E61F-1749-4E8D-B2CA-EF74769B22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3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64"/>
    </mc:Choice>
    <mc:Fallback>
      <p:transition spd="slow" advTm="14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55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Rectangle 57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2" name="Straight Connector 59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61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63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89B7819-5849-4674-A5DB-4EEC0ABB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1472184"/>
            <a:ext cx="6766078" cy="4420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Úvod do projektu </a:t>
            </a: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Využité technologie</a:t>
            </a: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Postup při tvorbě</a:t>
            </a: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Princip fungování teploměru</a:t>
            </a: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Výsledek projektu</a:t>
            </a: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Možné budoucí vylepšení</a:t>
            </a: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Zástupný obsah 2">
            <a:extLst>
              <a:ext uri="{FF2B5EF4-FFF2-40B4-BE49-F238E27FC236}">
                <a16:creationId xmlns:a16="http://schemas.microsoft.com/office/drawing/2014/main" id="{504B9616-A0AB-40E6-85EA-0401DF43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57" y="965198"/>
            <a:ext cx="2707937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cs-CZ" sz="5400" cap="all" spc="200" dirty="0">
                <a:solidFill>
                  <a:schemeClr val="tx1"/>
                </a:solidFill>
                <a:latin typeface="+mj-lt"/>
              </a:rPr>
              <a:t>Obsah</a:t>
            </a:r>
            <a:r>
              <a:rPr lang="en-US" cap="all" spc="200" dirty="0">
                <a:solidFill>
                  <a:schemeClr val="tx2"/>
                </a:solidFill>
                <a:latin typeface="+mj-lt"/>
              </a:rPr>
              <a:t> </a:t>
            </a:r>
          </a:p>
        </p:txBody>
      </p:sp>
      <p:cxnSp>
        <p:nvCxnSpPr>
          <p:cNvPr id="75" name="Straight Connector 65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Zvuk 4">
            <a:hlinkClick r:id="" action="ppaction://media"/>
            <a:extLst>
              <a:ext uri="{FF2B5EF4-FFF2-40B4-BE49-F238E27FC236}">
                <a16:creationId xmlns:a16="http://schemas.microsoft.com/office/drawing/2014/main" id="{23E89A71-5E77-484B-B62A-6533DDEC3F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40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13"/>
    </mc:Choice>
    <mc:Fallback>
      <p:transition spd="slow" advTm="1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843AFC8-D8D0-4784-B08C-6324FA88E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54B1A56-8AFB-4D4F-8D98-1E832D6FF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9BC809A-4209-4024-B1EE-99BAD7051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3" y="1111753"/>
            <a:ext cx="3720353" cy="4634494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cs-CZ" sz="3600" dirty="0">
                <a:solidFill>
                  <a:srgbClr val="FFFFFF"/>
                </a:solidFill>
              </a:rPr>
              <a:t>Úvod do projektu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8E828FC-05B4-4BA4-92D3-3DF79D42D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CB6647-4A57-4D69-A098-82C6CDD6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206" y="2395728"/>
            <a:ext cx="5057396" cy="334430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Proč právě tento projekt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Výsledek projektu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Hlavní myšlenka projektu </a:t>
            </a:r>
          </a:p>
          <a:p>
            <a:pPr>
              <a:buFont typeface="Arial" panose="020B0604020202020204" pitchFamily="34" charset="0"/>
              <a:buChar char="•"/>
            </a:pPr>
            <a:endParaRPr lang="cs-CZ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cs-CZ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cs-CZ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Zvuk 8">
            <a:hlinkClick r:id="" action="ppaction://media"/>
            <a:extLst>
              <a:ext uri="{FF2B5EF4-FFF2-40B4-BE49-F238E27FC236}">
                <a16:creationId xmlns:a16="http://schemas.microsoft.com/office/drawing/2014/main" id="{B8A93199-56C1-4002-8465-E8B1FE9F11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3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61"/>
    </mc:Choice>
    <mc:Fallback>
      <p:transition spd="slow" advTm="55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E17A16-C5B9-40FE-AD87-A1F09245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Využité technologie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356C25D-946B-46C2-BB02-3551A20D65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cs-CZ" sz="2400" dirty="0"/>
              <a:t>Hardware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sz="1800" dirty="0"/>
              <a:t> ESP-8266 D1 Mini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sz="1800" dirty="0"/>
              <a:t> Termistor NTC </a:t>
            </a:r>
            <a:r>
              <a:rPr lang="cs-CZ" sz="1800" dirty="0" err="1"/>
              <a:t>Vishay</a:t>
            </a:r>
            <a:r>
              <a:rPr lang="cs-CZ" sz="1800" dirty="0"/>
              <a:t> 10k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sz="1800" dirty="0"/>
              <a:t> Rezistor 10k</a:t>
            </a:r>
          </a:p>
          <a:p>
            <a:endParaRPr lang="cs-CZ" sz="2400" dirty="0"/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D55B4B24-3897-43B3-9820-4BFF5733D4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cs-CZ" sz="2400" dirty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sz="2400" dirty="0"/>
              <a:t> </a:t>
            </a:r>
            <a:r>
              <a:rPr lang="cs-CZ" sz="1800" dirty="0" err="1"/>
              <a:t>Visual</a:t>
            </a:r>
            <a:r>
              <a:rPr lang="cs-CZ" sz="1800" dirty="0"/>
              <a:t> Studio </a:t>
            </a:r>
            <a:r>
              <a:rPr lang="cs-CZ" sz="1800" dirty="0" err="1"/>
              <a:t>Code</a:t>
            </a:r>
            <a:r>
              <a:rPr lang="cs-CZ" sz="1800" dirty="0"/>
              <a:t> – </a:t>
            </a:r>
            <a:r>
              <a:rPr lang="cs-CZ" sz="1800" dirty="0" err="1"/>
              <a:t>PlatformiO</a:t>
            </a:r>
            <a:endParaRPr lang="cs-CZ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cs-CZ" sz="1800" dirty="0"/>
              <a:t> Oracle VM </a:t>
            </a:r>
            <a:r>
              <a:rPr lang="cs-CZ" sz="1800" dirty="0" err="1"/>
              <a:t>VirtualBox</a:t>
            </a:r>
            <a:endParaRPr lang="cs-CZ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cs-CZ" sz="1800" dirty="0"/>
              <a:t> </a:t>
            </a:r>
            <a:r>
              <a:rPr lang="cs-CZ" sz="1800" dirty="0" err="1"/>
              <a:t>Docker</a:t>
            </a:r>
            <a:r>
              <a:rPr lang="cs-CZ" sz="1800" dirty="0"/>
              <a:t> </a:t>
            </a:r>
            <a:r>
              <a:rPr lang="cs-CZ" sz="1800" dirty="0" err="1"/>
              <a:t>Engine</a:t>
            </a:r>
            <a:endParaRPr lang="cs-CZ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cs-CZ" sz="1800" dirty="0"/>
              <a:t> </a:t>
            </a:r>
            <a:r>
              <a:rPr lang="cs-CZ" sz="1800" dirty="0" err="1"/>
              <a:t>Eclipse</a:t>
            </a:r>
            <a:r>
              <a:rPr lang="cs-CZ" sz="1800" dirty="0"/>
              <a:t> </a:t>
            </a:r>
            <a:r>
              <a:rPr lang="cs-CZ" sz="1800" dirty="0" err="1"/>
              <a:t>Mosquitto</a:t>
            </a:r>
            <a:endParaRPr lang="cs-CZ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cs-CZ" sz="1800" dirty="0"/>
              <a:t> </a:t>
            </a:r>
            <a:r>
              <a:rPr lang="cs-CZ" sz="1800" dirty="0" err="1"/>
              <a:t>Home</a:t>
            </a:r>
            <a:r>
              <a:rPr lang="cs-CZ" sz="1800" dirty="0"/>
              <a:t> </a:t>
            </a:r>
            <a:r>
              <a:rPr lang="cs-CZ" sz="1800" dirty="0" err="1"/>
              <a:t>Assistant</a:t>
            </a:r>
            <a:endParaRPr lang="cs-CZ" sz="1800" dirty="0"/>
          </a:p>
        </p:txBody>
      </p:sp>
      <p:pic>
        <p:nvPicPr>
          <p:cNvPr id="11" name="Obrázek 10" descr="Obsah obrázku elektronika, obvod&#10;&#10;Popis byl vytvořen automaticky">
            <a:extLst>
              <a:ext uri="{FF2B5EF4-FFF2-40B4-BE49-F238E27FC236}">
                <a16:creationId xmlns:a16="http://schemas.microsoft.com/office/drawing/2014/main" id="{C984352E-9DB1-4323-AC97-FA4B991C8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" y="3622718"/>
            <a:ext cx="2246376" cy="2246376"/>
          </a:xfrm>
          <a:prstGeom prst="rect">
            <a:avLst/>
          </a:prstGeom>
        </p:spPr>
      </p:pic>
      <p:pic>
        <p:nvPicPr>
          <p:cNvPr id="14" name="Obrázek 13" descr="Obsah obrázku nástroj&#10;&#10;Popis byl vytvořen automaticky">
            <a:extLst>
              <a:ext uri="{FF2B5EF4-FFF2-40B4-BE49-F238E27FC236}">
                <a16:creationId xmlns:a16="http://schemas.microsoft.com/office/drawing/2014/main" id="{4B1EDDC1-2021-4225-B5A5-E9D48F5A5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1" y="4150022"/>
            <a:ext cx="2292096" cy="1719072"/>
          </a:xfrm>
          <a:prstGeom prst="rect">
            <a:avLst/>
          </a:prstGeom>
        </p:spPr>
      </p:pic>
      <p:pic>
        <p:nvPicPr>
          <p:cNvPr id="16" name="Grafický objekt 15">
            <a:extLst>
              <a:ext uri="{FF2B5EF4-FFF2-40B4-BE49-F238E27FC236}">
                <a16:creationId xmlns:a16="http://schemas.microsoft.com/office/drawing/2014/main" id="{FAF3562F-9B41-43A1-97D8-29BAC56D5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7232" y="2138342"/>
            <a:ext cx="1719072" cy="1719072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A356FDF5-0D7F-4330-831A-353D0197D5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8" y="3464889"/>
            <a:ext cx="1370266" cy="1370266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13DD51F5-3E8D-4327-BE92-181359D36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32" y="4413675"/>
            <a:ext cx="1719072" cy="1719072"/>
          </a:xfrm>
          <a:prstGeom prst="rect">
            <a:avLst/>
          </a:prstGeom>
        </p:spPr>
      </p:pic>
      <p:pic>
        <p:nvPicPr>
          <p:cNvPr id="9" name="Zvuk 8">
            <a:hlinkClick r:id="" action="ppaction://media"/>
            <a:extLst>
              <a:ext uri="{FF2B5EF4-FFF2-40B4-BE49-F238E27FC236}">
                <a16:creationId xmlns:a16="http://schemas.microsoft.com/office/drawing/2014/main" id="{1E0E7F81-470A-4704-82EE-BE6C187B9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9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10"/>
    </mc:Choice>
    <mc:Fallback>
      <p:transition spd="slow" advTm="80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27" x="3911600" y="6764338"/>
          <p14:tracePt t="6424" x="2328863" y="6718300"/>
          <p14:tracePt t="6432" x="2297113" y="6626225"/>
          <p14:tracePt t="6440" x="2246313" y="6535738"/>
          <p14:tracePt t="6447" x="2197100" y="6453188"/>
          <p14:tracePt t="6456" x="2155825" y="6370638"/>
          <p14:tracePt t="6463" x="2122488" y="6288088"/>
          <p14:tracePt t="6472" x="2098675" y="6188075"/>
          <p14:tracePt t="6481" x="2065338" y="6089650"/>
          <p14:tracePt t="6488" x="2047875" y="5989638"/>
          <p14:tracePt t="6496" x="2039938" y="5875338"/>
          <p14:tracePt t="6504" x="2024063" y="5767388"/>
          <p14:tracePt t="6512" x="1998663" y="5668963"/>
          <p14:tracePt t="6519" x="1974850" y="5553075"/>
          <p14:tracePt t="6527" x="1957388" y="5453063"/>
          <p14:tracePt t="6536" x="1933575" y="5354638"/>
          <p14:tracePt t="6543" x="1900238" y="5262563"/>
          <p14:tracePt t="6552" x="1874838" y="5172075"/>
          <p14:tracePt t="6559" x="1841500" y="5097463"/>
          <p14:tracePt t="6567" x="1809750" y="5024438"/>
          <p14:tracePt t="6575" x="1784350" y="4965700"/>
          <p14:tracePt t="6584" x="1758950" y="4908550"/>
          <p14:tracePt t="6592" x="1751013" y="4867275"/>
          <p14:tracePt t="6599" x="1735138" y="4841875"/>
          <p14:tracePt t="6607" x="1717675" y="4826000"/>
          <p14:tracePt t="6615" x="1717675" y="4808538"/>
          <p14:tracePt t="6623" x="1709738" y="4792663"/>
          <p14:tracePt t="6631" x="1701800" y="4784725"/>
          <p14:tracePt t="6639" x="1701800" y="4775200"/>
          <p14:tracePt t="6647" x="1693863" y="4767263"/>
          <p14:tracePt t="6656" x="1684338" y="4759325"/>
          <p14:tracePt t="6664" x="1684338" y="4751388"/>
          <p14:tracePt t="6671" x="1676400" y="4743450"/>
          <p14:tracePt t="6680" x="1668463" y="4733925"/>
          <p14:tracePt t="6687" x="1660525" y="4725988"/>
          <p14:tracePt t="6695" x="1652588" y="4710113"/>
          <p14:tracePt t="6704" x="1643063" y="4692650"/>
          <p14:tracePt t="6712" x="1627188" y="4676775"/>
          <p14:tracePt t="6719" x="1611313" y="4660900"/>
          <p14:tracePt t="6727" x="1601788" y="4627563"/>
          <p14:tracePt t="6735" x="1577975" y="4610100"/>
          <p14:tracePt t="6743" x="1560513" y="4586288"/>
          <p14:tracePt t="6751" x="1536700" y="4552950"/>
          <p14:tracePt t="6759" x="1519238" y="4527550"/>
          <p14:tracePt t="6767" x="1511300" y="4511675"/>
          <p14:tracePt t="6776" x="1495425" y="4478338"/>
          <p14:tracePt t="6783" x="1487488" y="4470400"/>
          <p14:tracePt t="6792" x="1470025" y="4452938"/>
          <p14:tracePt t="6799" x="1462088" y="4437063"/>
          <p14:tracePt t="6807" x="1454150" y="4437063"/>
          <p14:tracePt t="6815" x="1446213" y="4429125"/>
          <p14:tracePt t="6840" x="1436688" y="4429125"/>
          <p14:tracePt t="6848" x="1428750" y="4429125"/>
          <p14:tracePt t="6864" x="1412875" y="4429125"/>
          <p14:tracePt t="6871" x="1395413" y="4437063"/>
          <p14:tracePt t="6879" x="1371600" y="4452938"/>
          <p14:tracePt t="6887" x="1346200" y="4470400"/>
          <p14:tracePt t="6896" x="1304925" y="4503738"/>
          <p14:tracePt t="6903" x="1271588" y="4535488"/>
          <p14:tracePt t="6911" x="1222375" y="4586288"/>
          <p14:tracePt t="6919" x="1189038" y="4635500"/>
          <p14:tracePt t="6928" x="1155700" y="4684713"/>
          <p14:tracePt t="6935" x="1139825" y="4725988"/>
          <p14:tracePt t="6943" x="1123950" y="4759325"/>
          <p14:tracePt t="6952" x="1106488" y="4800600"/>
          <p14:tracePt t="6960" x="1098550" y="4833938"/>
          <p14:tracePt t="6968" x="1098550" y="4857750"/>
          <p14:tracePt t="6976" x="1098550" y="4899025"/>
          <p14:tracePt t="6983" x="1106488" y="4940300"/>
          <p14:tracePt t="6991" x="1114425" y="4991100"/>
          <p14:tracePt t="6999" x="1131888" y="5040313"/>
          <p14:tracePt t="7007" x="1147763" y="5089525"/>
          <p14:tracePt t="7015" x="1173163" y="5138738"/>
          <p14:tracePt t="7023" x="1189038" y="5180013"/>
          <p14:tracePt t="7032" x="1214438" y="5213350"/>
          <p14:tracePt t="7040" x="1238250" y="5246688"/>
          <p14:tracePt t="7047" x="1263650" y="5262563"/>
          <p14:tracePt t="7056" x="1289050" y="5287963"/>
          <p14:tracePt t="7064" x="1312863" y="5295900"/>
          <p14:tracePt t="7071" x="1338263" y="5303838"/>
          <p14:tracePt t="7080" x="1371600" y="5313363"/>
          <p14:tracePt t="7088" x="1420813" y="5313363"/>
          <p14:tracePt t="7095" x="1487488" y="5313363"/>
          <p14:tracePt t="7104" x="1560513" y="5313363"/>
          <p14:tracePt t="7111" x="1627188" y="5303838"/>
          <p14:tracePt t="7119" x="1684338" y="5287963"/>
          <p14:tracePt t="7127" x="1758950" y="5272088"/>
          <p14:tracePt t="7135" x="1817688" y="5246688"/>
          <p14:tracePt t="7143" x="1866900" y="5213350"/>
          <p14:tracePt t="7151" x="1924050" y="5180013"/>
          <p14:tracePt t="7159" x="1974850" y="5130800"/>
          <p14:tracePt t="7167" x="2024063" y="5089525"/>
          <p14:tracePt t="7175" x="2065338" y="5048250"/>
          <p14:tracePt t="7183" x="2089150" y="5014913"/>
          <p14:tracePt t="7191" x="2122488" y="4965700"/>
          <p14:tracePt t="7199" x="2147888" y="4916488"/>
          <p14:tracePt t="7207" x="2155825" y="4867275"/>
          <p14:tracePt t="7215" x="2171700" y="4816475"/>
          <p14:tracePt t="7224" x="2181225" y="4775200"/>
          <p14:tracePt t="7231" x="2181225" y="4718050"/>
          <p14:tracePt t="7239" x="2163763" y="4668838"/>
          <p14:tracePt t="7247" x="2139950" y="4618038"/>
          <p14:tracePt t="7255" x="2098675" y="4568825"/>
          <p14:tracePt t="7264" x="2032000" y="4511675"/>
          <p14:tracePt t="7271" x="1974850" y="4452938"/>
          <p14:tracePt t="7279" x="1900238" y="4421188"/>
          <p14:tracePt t="7287" x="1825625" y="4387850"/>
          <p14:tracePt t="7296" x="1751013" y="4362450"/>
          <p14:tracePt t="7303" x="1693863" y="4346575"/>
          <p14:tracePt t="7311" x="1635125" y="4329113"/>
          <p14:tracePt t="7319" x="1577975" y="4321175"/>
          <p14:tracePt t="7327" x="1519238" y="4313238"/>
          <p14:tracePt t="7336" x="1487488" y="4313238"/>
          <p14:tracePt t="7343" x="1446213" y="4313238"/>
          <p14:tracePt t="7351" x="1395413" y="4313238"/>
          <p14:tracePt t="7359" x="1371600" y="4313238"/>
          <p14:tracePt t="7368" x="1338263" y="4338638"/>
          <p14:tracePt t="7376" x="1289050" y="4370388"/>
          <p14:tracePt t="7384" x="1238250" y="4403725"/>
          <p14:tracePt t="7391" x="1165225" y="4445000"/>
          <p14:tracePt t="7399" x="1090613" y="4494213"/>
          <p14:tracePt t="7407" x="1041400" y="4545013"/>
          <p14:tracePt t="7415" x="990600" y="4602163"/>
          <p14:tracePt t="7423" x="958850" y="4668838"/>
          <p14:tracePt t="7431" x="917575" y="4725988"/>
          <p14:tracePt t="7439" x="884238" y="4775200"/>
          <p14:tracePt t="7447" x="876300" y="4826000"/>
          <p14:tracePt t="7455" x="866775" y="4883150"/>
          <p14:tracePt t="7464" x="866775" y="4949825"/>
          <p14:tracePt t="7471" x="884238" y="5014913"/>
          <p14:tracePt t="7479" x="900113" y="5081588"/>
          <p14:tracePt t="7488" x="925513" y="5156200"/>
          <p14:tracePt t="7495" x="958850" y="5221288"/>
          <p14:tracePt t="7504" x="1000125" y="5287963"/>
          <p14:tracePt t="7511" x="1057275" y="5354638"/>
          <p14:tracePt t="7519" x="1114425" y="5411788"/>
          <p14:tracePt t="7527" x="1189038" y="5461000"/>
          <p14:tracePt t="7535" x="1255713" y="5494338"/>
          <p14:tracePt t="7543" x="1338263" y="5535613"/>
          <p14:tracePt t="7551" x="1428750" y="5568950"/>
          <p14:tracePt t="7559" x="1528763" y="5584825"/>
          <p14:tracePt t="7567" x="1643063" y="5602288"/>
          <p14:tracePt t="7575" x="1743075" y="5610225"/>
          <p14:tracePt t="7584" x="1841500" y="5610225"/>
          <p14:tracePt t="7592" x="1924050" y="5594350"/>
          <p14:tracePt t="7599" x="1998663" y="5568950"/>
          <p14:tracePt t="7607" x="2057400" y="5543550"/>
          <p14:tracePt t="7616" x="2114550" y="5511800"/>
          <p14:tracePt t="7624" x="2155825" y="5486400"/>
          <p14:tracePt t="7631" x="2189163" y="5461000"/>
          <p14:tracePt t="7640" x="2212975" y="5411788"/>
          <p14:tracePt t="7648" x="2222500" y="5362575"/>
          <p14:tracePt t="7655" x="2238375" y="5303838"/>
          <p14:tracePt t="7664" x="2246313" y="5238750"/>
          <p14:tracePt t="7671" x="2246313" y="5180013"/>
          <p14:tracePt t="7679" x="2246313" y="5106988"/>
          <p14:tracePt t="7688" x="2230438" y="5024438"/>
          <p14:tracePt t="7695" x="2205038" y="4940300"/>
          <p14:tracePt t="7703" x="2163763" y="4875213"/>
          <p14:tracePt t="7712" x="2114550" y="4800600"/>
          <p14:tracePt t="7720" x="2057400" y="4743450"/>
          <p14:tracePt t="7727" x="1990725" y="4684713"/>
          <p14:tracePt t="7735" x="1933575" y="4643438"/>
          <p14:tracePt t="7744" x="1874838" y="4610100"/>
          <p14:tracePt t="7752" x="1833563" y="4586288"/>
          <p14:tracePt t="7760" x="1800225" y="4568825"/>
          <p14:tracePt t="7767" x="1766888" y="4560888"/>
          <p14:tracePt t="7775" x="1743075" y="4552950"/>
          <p14:tracePt t="7784" x="1725613" y="4552950"/>
          <p14:tracePt t="7792" x="1709738" y="4552950"/>
          <p14:tracePt t="7799" x="1693863" y="4552950"/>
          <p14:tracePt t="7808" x="1668463" y="4552950"/>
          <p14:tracePt t="7815" x="1652588" y="4552950"/>
          <p14:tracePt t="7823" x="1627188" y="4568825"/>
          <p14:tracePt t="7831" x="1611313" y="4594225"/>
          <p14:tracePt t="7839" x="1585913" y="4635500"/>
          <p14:tracePt t="7848" x="1570038" y="4702175"/>
          <p14:tracePt t="7856" x="1560513" y="4784725"/>
          <p14:tracePt t="7863" x="1560513" y="4857750"/>
          <p14:tracePt t="7872" x="1560513" y="4957763"/>
          <p14:tracePt t="7879" x="1560513" y="5065713"/>
          <p14:tracePt t="7887" x="1570038" y="5172075"/>
          <p14:tracePt t="7895" x="1593850" y="5287963"/>
          <p14:tracePt t="7904" x="1635125" y="5387975"/>
          <p14:tracePt t="7911" x="1684338" y="5502275"/>
          <p14:tracePt t="7920" x="1743075" y="5610225"/>
          <p14:tracePt t="7927" x="1800225" y="5710238"/>
          <p14:tracePt t="7935" x="1858963" y="5792788"/>
          <p14:tracePt t="7943" x="1933575" y="5875338"/>
          <p14:tracePt t="7951" x="2016125" y="5957888"/>
          <p14:tracePt t="7959" x="2106613" y="6032500"/>
          <p14:tracePt t="7967" x="2197100" y="6115050"/>
          <p14:tracePt t="7976" x="2279650" y="6180138"/>
          <p14:tracePt t="7983" x="2362200" y="6246813"/>
          <p14:tracePt t="7991" x="2436813" y="6311900"/>
          <p14:tracePt t="8000" x="2486025" y="6362700"/>
          <p14:tracePt t="8007" x="2535238" y="6403975"/>
          <p14:tracePt t="8015" x="2593975" y="6445250"/>
          <p14:tracePt t="8023" x="2627313" y="6478588"/>
          <p14:tracePt t="8031" x="2668588" y="6510338"/>
          <p14:tracePt t="8039" x="2700338" y="6535738"/>
          <p14:tracePt t="8048" x="2725738" y="6561138"/>
          <p14:tracePt t="8056" x="2751138" y="6577013"/>
          <p14:tracePt t="8063" x="2774950" y="6602413"/>
          <p14:tracePt t="8071" x="2792413" y="6618288"/>
          <p14:tracePt t="8079" x="2816225" y="6651625"/>
          <p14:tracePt t="8088" x="2849563" y="6675438"/>
          <p14:tracePt t="8095" x="2874963" y="6718300"/>
          <p14:tracePt t="8103" x="2916238" y="6759575"/>
          <p14:tracePt t="8111" x="2957513" y="6791325"/>
          <p14:tracePt t="8119" x="3006725" y="6816725"/>
          <p14:tracePt t="8127" x="3055938" y="6850063"/>
          <p14:tracePt t="8776" x="0" y="0"/>
        </p14:tracePtLst>
        <p14:tracePtLst>
          <p14:tracePt t="14288" x="3846513" y="6799263"/>
          <p14:tracePt t="14488" x="3692525" y="6643688"/>
          <p14:tracePt t="14496" x="3708400" y="6519863"/>
          <p14:tracePt t="14503" x="3741738" y="6411913"/>
          <p14:tracePt t="14512" x="3757613" y="6296025"/>
          <p14:tracePt t="14520" x="3783013" y="6197600"/>
          <p14:tracePt t="14528" x="3798888" y="6105525"/>
          <p14:tracePt t="14535" x="3824288" y="6015038"/>
          <p14:tracePt t="14544" x="3841750" y="5940425"/>
          <p14:tracePt t="14551" x="3849688" y="5875338"/>
          <p14:tracePt t="14560" x="3857625" y="5800725"/>
          <p14:tracePt t="14567" x="3873500" y="5741988"/>
          <p14:tracePt t="14575" x="3883025" y="5700713"/>
          <p14:tracePt t="14583" x="3890963" y="5651500"/>
          <p14:tracePt t="14591" x="3890963" y="5618163"/>
          <p14:tracePt t="14599" x="3906838" y="5576888"/>
          <p14:tracePt t="14608" x="3914775" y="5543550"/>
          <p14:tracePt t="14616" x="3924300" y="5511800"/>
          <p14:tracePt t="14624" x="3932238" y="5470525"/>
          <p14:tracePt t="14632" x="3932238" y="5445125"/>
          <p14:tracePt t="14640" x="3948113" y="5403850"/>
          <p14:tracePt t="14648" x="3956050" y="5354638"/>
          <p14:tracePt t="14656" x="3973513" y="5313363"/>
          <p14:tracePt t="14664" x="3981450" y="5262563"/>
          <p14:tracePt t="14671" x="3989388" y="5213350"/>
          <p14:tracePt t="14680" x="3997325" y="5172075"/>
          <p14:tracePt t="14687" x="4022725" y="5106988"/>
          <p14:tracePt t="14695" x="4038600" y="5065713"/>
          <p14:tracePt t="14703" x="4056063" y="5014913"/>
          <p14:tracePt t="14712" x="4071938" y="4973638"/>
          <p14:tracePt t="14720" x="4079875" y="4940300"/>
          <p14:tracePt t="14727" x="4089400" y="4908550"/>
          <p14:tracePt t="14735" x="4097338" y="4867275"/>
          <p14:tracePt t="14743" x="4097338" y="4833938"/>
          <p14:tracePt t="14752" x="4105275" y="4800600"/>
          <p14:tracePt t="14759" x="4113213" y="4759325"/>
          <p14:tracePt t="14767" x="4121150" y="4725988"/>
          <p14:tracePt t="14775" x="4130675" y="4702175"/>
          <p14:tracePt t="14784" x="4130675" y="4684713"/>
          <p14:tracePt t="14791" x="4130675" y="4660900"/>
          <p14:tracePt t="14800" x="4130675" y="4627563"/>
          <p14:tracePt t="14807" x="4130675" y="4602163"/>
          <p14:tracePt t="14816" x="4130675" y="4576763"/>
          <p14:tracePt t="14823" x="4130675" y="4552950"/>
          <p14:tracePt t="14832" x="4130675" y="4527550"/>
          <p14:tracePt t="14839" x="4130675" y="4503738"/>
          <p14:tracePt t="14848" x="4130675" y="4486275"/>
          <p14:tracePt t="14855" x="4121150" y="4462463"/>
          <p14:tracePt t="14863" x="4121150" y="4437063"/>
          <p14:tracePt t="14871" x="4105275" y="4421188"/>
          <p14:tracePt t="14880" x="4097338" y="4403725"/>
          <p14:tracePt t="14887" x="4079875" y="4387850"/>
          <p14:tracePt t="14896" x="4071938" y="4370388"/>
          <p14:tracePt t="14904" x="4056063" y="4362450"/>
          <p14:tracePt t="14911" x="4048125" y="4354513"/>
          <p14:tracePt t="14920" x="4038600" y="4354513"/>
          <p14:tracePt t="14928" x="4022725" y="4354513"/>
          <p14:tracePt t="14935" x="4006850" y="4354513"/>
          <p14:tracePt t="14943" x="3997325" y="4354513"/>
          <p14:tracePt t="14951" x="3989388" y="4354513"/>
          <p14:tracePt t="14959" x="3965575" y="4354513"/>
          <p14:tracePt t="14967" x="3948113" y="4362450"/>
          <p14:tracePt t="14975" x="3932238" y="4370388"/>
          <p14:tracePt t="14983" x="3914775" y="4387850"/>
          <p14:tracePt t="14992" x="3890963" y="4395788"/>
          <p14:tracePt t="14999" x="3857625" y="4411663"/>
          <p14:tracePt t="15007" x="3808413" y="4437063"/>
          <p14:tracePt t="15015" x="3757613" y="4470400"/>
          <p14:tracePt t="15023" x="3725863" y="4494213"/>
          <p14:tracePt t="15031" x="3675063" y="4527550"/>
          <p14:tracePt t="15039" x="3625850" y="4560888"/>
          <p14:tracePt t="15047" x="3584575" y="4594225"/>
          <p14:tracePt t="15055" x="3551238" y="4635500"/>
          <p14:tracePt t="15063" x="3527425" y="4676775"/>
          <p14:tracePt t="15071" x="3509963" y="4710113"/>
          <p14:tracePt t="15079" x="3494088" y="4751388"/>
          <p14:tracePt t="15087" x="3494088" y="4784725"/>
          <p14:tracePt t="15096" x="3494088" y="4808538"/>
          <p14:tracePt t="15103" x="3494088" y="4841875"/>
          <p14:tracePt t="15111" x="3494088" y="4875213"/>
          <p14:tracePt t="15119" x="3494088" y="4916488"/>
          <p14:tracePt t="15128" x="3494088" y="4957763"/>
          <p14:tracePt t="15135" x="3494088" y="5014913"/>
          <p14:tracePt t="15143" x="3509963" y="5065713"/>
          <p14:tracePt t="15151" x="3535363" y="5122863"/>
          <p14:tracePt t="15159" x="3551238" y="5180013"/>
          <p14:tracePt t="15167" x="3576638" y="5230813"/>
          <p14:tracePt t="15176" x="3602038" y="5280025"/>
          <p14:tracePt t="15183" x="3625850" y="5337175"/>
          <p14:tracePt t="15191" x="3659188" y="5387975"/>
          <p14:tracePt t="15199" x="3692525" y="5437188"/>
          <p14:tracePt t="15208" x="3725863" y="5478463"/>
          <p14:tracePt t="15215" x="3757613" y="5502275"/>
          <p14:tracePt t="15223" x="3790950" y="5535613"/>
          <p14:tracePt t="15231" x="3816350" y="5561013"/>
          <p14:tracePt t="15239" x="3841750" y="5576888"/>
          <p14:tracePt t="15247" x="3873500" y="5602288"/>
          <p14:tracePt t="15255" x="3898900" y="5610225"/>
          <p14:tracePt t="15263" x="3932238" y="5626100"/>
          <p14:tracePt t="15271" x="3965575" y="5643563"/>
          <p14:tracePt t="15279" x="3989388" y="5651500"/>
          <p14:tracePt t="15287" x="4022725" y="5659438"/>
          <p14:tracePt t="15296" x="4056063" y="5659438"/>
          <p14:tracePt t="15304" x="4071938" y="5659438"/>
          <p14:tracePt t="15311" x="4105275" y="5659438"/>
          <p14:tracePt t="15320" x="4138613" y="5659438"/>
          <p14:tracePt t="15327" x="4195763" y="5659438"/>
          <p14:tracePt t="15335" x="4254500" y="5651500"/>
          <p14:tracePt t="15343" x="4295775" y="5643563"/>
          <p14:tracePt t="15351" x="4360863" y="5626100"/>
          <p14:tracePt t="15359" x="4427538" y="5602288"/>
          <p14:tracePt t="15368" x="4494213" y="5576888"/>
          <p14:tracePt t="15375" x="4551363" y="5543550"/>
          <p14:tracePt t="15383" x="4618038" y="5511800"/>
          <p14:tracePt t="15391" x="4675188" y="5478463"/>
          <p14:tracePt t="15399" x="4724400" y="5437188"/>
          <p14:tracePt t="15407" x="4773613" y="5395913"/>
          <p14:tracePt t="15415" x="4824413" y="5337175"/>
          <p14:tracePt t="15424" x="4865688" y="5287963"/>
          <p14:tracePt t="15431" x="4906963" y="5238750"/>
          <p14:tracePt t="15440" x="4940300" y="5189538"/>
          <p14:tracePt t="15447" x="4972050" y="5138738"/>
          <p14:tracePt t="15456" x="5005388" y="5081588"/>
          <p14:tracePt t="15463" x="5013325" y="5032375"/>
          <p14:tracePt t="15471" x="5030788" y="4983163"/>
          <p14:tracePt t="15479" x="5038725" y="4940300"/>
          <p14:tracePt t="15487" x="5038725" y="4891088"/>
          <p14:tracePt t="15495" x="5038725" y="4849813"/>
          <p14:tracePt t="15504" x="5030788" y="4792663"/>
          <p14:tracePt t="15512" x="5013325" y="4743450"/>
          <p14:tracePt t="15519" x="4997450" y="4684713"/>
          <p14:tracePt t="15527" x="4972050" y="4635500"/>
          <p14:tracePt t="15535" x="4956175" y="4602163"/>
          <p14:tracePt t="15543" x="4922838" y="4560888"/>
          <p14:tracePt t="15551" x="4881563" y="4519613"/>
          <p14:tracePt t="15559" x="4840288" y="4486275"/>
          <p14:tracePt t="15567" x="4799013" y="4452938"/>
          <p14:tracePt t="15575" x="4757738" y="4421188"/>
          <p14:tracePt t="15583" x="4724400" y="4395788"/>
          <p14:tracePt t="15592" x="4683125" y="4379913"/>
          <p14:tracePt t="15599" x="4659313" y="4362450"/>
          <p14:tracePt t="15607" x="4633913" y="4346575"/>
          <p14:tracePt t="15615" x="4600575" y="4338638"/>
          <p14:tracePt t="15624" x="4584700" y="4329113"/>
          <p14:tracePt t="15631" x="4559300" y="4321175"/>
          <p14:tracePt t="15640" x="4543425" y="4313238"/>
          <p14:tracePt t="15648" x="4525963" y="4313238"/>
          <p14:tracePt t="15656" x="4502150" y="4313238"/>
          <p14:tracePt t="15664" x="4468813" y="4305300"/>
          <p14:tracePt t="15671" x="4452938" y="4297363"/>
          <p14:tracePt t="15680" x="4443413" y="4297363"/>
          <p14:tracePt t="15687" x="4419600" y="4297363"/>
          <p14:tracePt t="15695" x="4402138" y="4297363"/>
          <p14:tracePt t="15704" x="4386263" y="4297363"/>
          <p14:tracePt t="15711" x="4360863" y="4297363"/>
          <p14:tracePt t="15719" x="4337050" y="4297363"/>
          <p14:tracePt t="15728" x="4311650" y="4313238"/>
          <p14:tracePt t="15735" x="4286250" y="4321175"/>
          <p14:tracePt t="15744" x="4244975" y="4346575"/>
          <p14:tracePt t="15751" x="4195763" y="4370388"/>
          <p14:tracePt t="15760" x="4146550" y="4395788"/>
          <p14:tracePt t="15768" x="4089400" y="4429125"/>
          <p14:tracePt t="15775" x="4038600" y="4470400"/>
          <p14:tracePt t="15784" x="3981450" y="4511675"/>
          <p14:tracePt t="15791" x="3914775" y="4568825"/>
          <p14:tracePt t="15799" x="3865563" y="4618038"/>
          <p14:tracePt t="15807" x="3824288" y="4668838"/>
          <p14:tracePt t="15816" x="3783013" y="4733925"/>
          <p14:tracePt t="15823" x="3733800" y="4792663"/>
          <p14:tracePt t="15832" x="3692525" y="4849813"/>
          <p14:tracePt t="15839" x="3659188" y="4924425"/>
          <p14:tracePt t="15848" x="3633788" y="4999038"/>
          <p14:tracePt t="15855" x="3592513" y="5081588"/>
          <p14:tracePt t="15863" x="3560763" y="5180013"/>
          <p14:tracePt t="15872" x="3543300" y="5262563"/>
          <p14:tracePt t="15879" x="3527425" y="5346700"/>
          <p14:tracePt t="15888" x="3509963" y="5419725"/>
          <p14:tracePt t="15895" x="3494088" y="5502275"/>
          <p14:tracePt t="15904" x="3486150" y="5576888"/>
          <p14:tracePt t="15911" x="3486150" y="5643563"/>
          <p14:tracePt t="15919" x="3486150" y="5718175"/>
          <p14:tracePt t="15928" x="3486150" y="5783263"/>
          <p14:tracePt t="15936" x="3486150" y="5875338"/>
          <p14:tracePt t="15943" x="3502025" y="5940425"/>
          <p14:tracePt t="15951" x="3519488" y="6022975"/>
          <p14:tracePt t="15959" x="3527425" y="6089650"/>
          <p14:tracePt t="15967" x="3535363" y="6156325"/>
          <p14:tracePt t="15975" x="3551238" y="6213475"/>
          <p14:tracePt t="15984" x="3560763" y="6262688"/>
          <p14:tracePt t="15991" x="3560763" y="6303963"/>
          <p14:tracePt t="16000" x="3568700" y="6345238"/>
          <p14:tracePt t="16007" x="3584575" y="6378575"/>
          <p14:tracePt t="16016" x="3592513" y="6419850"/>
          <p14:tracePt t="16024" x="3602038" y="6453188"/>
          <p14:tracePt t="16032" x="3609975" y="6486525"/>
          <p14:tracePt t="16039" x="3609975" y="6510338"/>
          <p14:tracePt t="16047" x="3617913" y="6551613"/>
          <p14:tracePt t="16056" x="3617913" y="6592888"/>
          <p14:tracePt t="16064" x="3625850" y="6618288"/>
          <p14:tracePt t="16071" x="3633788" y="6651625"/>
          <p14:tracePt t="16079" x="3633788" y="6675438"/>
          <p14:tracePt t="16088" x="3633788" y="6708775"/>
          <p14:tracePt t="16095" x="3633788" y="6734175"/>
          <p14:tracePt t="16103" x="3633788" y="6759575"/>
          <p14:tracePt t="16111" x="3633788" y="6783388"/>
          <p14:tracePt t="16119" x="3633788" y="6808788"/>
          <p14:tracePt t="16127" x="3633788" y="6824663"/>
          <p14:tracePt t="16135" x="3633788" y="6850063"/>
          <p14:tracePt t="16792" x="0" y="0"/>
        </p14:tracePtLst>
        <p14:tracePtLst>
          <p14:tracePt t="72217" x="3940175" y="6697663"/>
          <p14:tracePt t="72592" x="8631238" y="6767513"/>
          <p14:tracePt t="72600" x="8821738" y="6692900"/>
          <p14:tracePt t="72607" x="9028113" y="6610350"/>
          <p14:tracePt t="72616" x="9267825" y="6502400"/>
          <p14:tracePt t="72623" x="9507538" y="6354763"/>
          <p14:tracePt t="72631" x="9747250" y="6229350"/>
          <p14:tracePt t="72639" x="9986963" y="6089650"/>
          <p14:tracePt t="72647" x="10185400" y="5965825"/>
          <p14:tracePt t="72656" x="10366375" y="5865813"/>
          <p14:tracePt t="72663" x="10523538" y="5759450"/>
          <p14:tracePt t="72671" x="10663238" y="5635625"/>
          <p14:tracePt t="72679" x="10755313" y="5535613"/>
          <p14:tracePt t="72687" x="10820400" y="5445125"/>
          <p14:tracePt t="72695" x="10879138" y="5354638"/>
          <p14:tracePt t="72704" x="10928350" y="5246688"/>
          <p14:tracePt t="72712" x="10969625" y="5148263"/>
          <p14:tracePt t="72719" x="10995025" y="5040313"/>
          <p14:tracePt t="72728" x="11026775" y="4932363"/>
          <p14:tracePt t="72735" x="11044238" y="4833938"/>
          <p14:tracePt t="72743" x="11060113" y="4743450"/>
          <p14:tracePt t="72751" x="11068050" y="4660900"/>
          <p14:tracePt t="72759" x="11077575" y="4576763"/>
          <p14:tracePt t="72767" x="11077575" y="4503738"/>
          <p14:tracePt t="72775" x="11077575" y="4429125"/>
          <p14:tracePt t="72784" x="11077575" y="4354513"/>
          <p14:tracePt t="72791" x="11077575" y="4305300"/>
          <p14:tracePt t="72799" x="11093450" y="4230688"/>
          <p14:tracePt t="72808" x="11101388" y="4164013"/>
          <p14:tracePt t="72816" x="11109325" y="4098925"/>
          <p14:tracePt t="72823" x="11126788" y="4040188"/>
          <p14:tracePt t="72831" x="11134725" y="3975100"/>
          <p14:tracePt t="72839" x="11142663" y="3908425"/>
          <p14:tracePt t="72847" x="11160125" y="3825875"/>
          <p14:tracePt t="72856" x="11168063" y="3759200"/>
          <p14:tracePt t="72863" x="11168063" y="3694113"/>
          <p14:tracePt t="72872" x="11168063" y="3619500"/>
          <p14:tracePt t="72880" x="11150600" y="3527425"/>
          <p14:tracePt t="72887" x="11142663" y="3436938"/>
          <p14:tracePt t="72895" x="11134725" y="3354388"/>
          <p14:tracePt t="72903" x="11118850" y="3263900"/>
          <p14:tracePt t="72911" x="11101388" y="3173413"/>
          <p14:tracePt t="72920" x="11085513" y="3090863"/>
          <p14:tracePt t="72927" x="11068050" y="3016250"/>
          <p14:tracePt t="72936" x="11052175" y="2941638"/>
          <p14:tracePt t="72943" x="11036300" y="2874963"/>
          <p14:tracePt t="72951" x="11010900" y="2809875"/>
          <p14:tracePt t="72959" x="10985500" y="2751138"/>
          <p14:tracePt t="72967" x="10969625" y="2693988"/>
          <p14:tracePt t="72975" x="10944225" y="2635250"/>
          <p14:tracePt t="72984" x="10920413" y="2586038"/>
          <p14:tracePt t="72991" x="10902950" y="2544763"/>
          <p14:tracePt t="72999" x="10879138" y="2503488"/>
          <p14:tracePt t="73007" x="10861675" y="2487613"/>
          <p14:tracePt t="73016" x="10845800" y="2462213"/>
          <p14:tracePt t="73023" x="10828338" y="2446338"/>
          <p14:tracePt t="73031" x="10820400" y="2420938"/>
          <p14:tracePt t="73039" x="10804525" y="2413000"/>
          <p14:tracePt t="73048" x="10796588" y="2405063"/>
          <p14:tracePt t="73055" x="10787063" y="2395538"/>
          <p14:tracePt t="73064" x="10779125" y="2387600"/>
          <p14:tracePt t="73071" x="10771188" y="2387600"/>
          <p14:tracePt t="73087" x="10763250" y="2387600"/>
          <p14:tracePt t="73096" x="10737850" y="2387600"/>
          <p14:tracePt t="73104" x="10704513" y="2387600"/>
          <p14:tracePt t="73111" x="10672763" y="2395538"/>
          <p14:tracePt t="73120" x="10631488" y="2413000"/>
          <p14:tracePt t="73127" x="10598150" y="2428875"/>
          <p14:tracePt t="73136" x="10548938" y="2446338"/>
          <p14:tracePt t="73143" x="10490200" y="2462213"/>
          <p14:tracePt t="73151" x="10440988" y="2487613"/>
          <p14:tracePt t="73159" x="10399713" y="2503488"/>
          <p14:tracePt t="73167" x="10366375" y="2528888"/>
          <p14:tracePt t="73175" x="10333038" y="2544763"/>
          <p14:tracePt t="73184" x="10317163" y="2552700"/>
          <p14:tracePt t="73191" x="10309225" y="2578100"/>
          <p14:tracePt t="73199" x="10291763" y="2603500"/>
          <p14:tracePt t="73207" x="10283825" y="2635250"/>
          <p14:tracePt t="73216" x="10267950" y="2676525"/>
          <p14:tracePt t="73223" x="10267950" y="2717800"/>
          <p14:tracePt t="73231" x="10250488" y="2768600"/>
          <p14:tracePt t="73239" x="10234613" y="2817813"/>
          <p14:tracePt t="73248" x="10217150" y="2867025"/>
          <p14:tracePt t="73255" x="10209213" y="2908300"/>
          <p14:tracePt t="73264" x="10201275" y="2949575"/>
          <p14:tracePt t="73271" x="10201275" y="2982913"/>
          <p14:tracePt t="73280" x="10209213" y="3040063"/>
          <p14:tracePt t="73288" x="10234613" y="3098800"/>
          <p14:tracePt t="73295" x="10267950" y="3163888"/>
          <p14:tracePt t="73304" x="10317163" y="3230563"/>
          <p14:tracePt t="73312" x="10350500" y="3279775"/>
          <p14:tracePt t="73319" x="10382250" y="3321050"/>
          <p14:tracePt t="73327" x="10425113" y="3362325"/>
          <p14:tracePt t="73335" x="10456863" y="3379788"/>
          <p14:tracePt t="73344" x="10482263" y="3413125"/>
          <p14:tracePt t="73351" x="10523538" y="3436938"/>
          <p14:tracePt t="73360" x="10564813" y="3444875"/>
          <p14:tracePt t="73367" x="10590213" y="3462338"/>
          <p14:tracePt t="73375" x="10621963" y="3470275"/>
          <p14:tracePt t="73383" x="10663238" y="3478213"/>
          <p14:tracePt t="73392" x="10704513" y="3486150"/>
          <p14:tracePt t="73399" x="10755313" y="3486150"/>
          <p14:tracePt t="73407" x="10820400" y="3486150"/>
          <p14:tracePt t="73416" x="10895013" y="3486150"/>
          <p14:tracePt t="73423" x="10969625" y="3486150"/>
          <p14:tracePt t="73431" x="11060113" y="3486150"/>
          <p14:tracePt t="73439" x="11160125" y="3478213"/>
          <p14:tracePt t="73447" x="11250613" y="3462338"/>
          <p14:tracePt t="73455" x="11315700" y="3444875"/>
          <p14:tracePt t="73463" x="11382375" y="3429000"/>
          <p14:tracePt t="73471" x="11449050" y="3403600"/>
          <p14:tracePt t="73479" x="11506200" y="3371850"/>
          <p14:tracePt t="73487" x="11555413" y="3346450"/>
          <p14:tracePt t="73495" x="11588750" y="3313113"/>
          <p14:tracePt t="73503" x="11630025" y="3279775"/>
          <p14:tracePt t="73511" x="11663363" y="3255963"/>
          <p14:tracePt t="73520" x="11688763" y="3230563"/>
          <p14:tracePt t="73527" x="11712575" y="3205163"/>
          <p14:tracePt t="73535" x="11730038" y="3173413"/>
          <p14:tracePt t="73543" x="11737975" y="3140075"/>
          <p14:tracePt t="73551" x="11745913" y="3106738"/>
          <p14:tracePt t="73559" x="11753850" y="3065463"/>
          <p14:tracePt t="73567" x="11761788" y="3032125"/>
          <p14:tracePt t="73576" x="11761788" y="2998788"/>
          <p14:tracePt t="73583" x="11761788" y="2933700"/>
          <p14:tracePt t="73592" x="11745913" y="2874963"/>
          <p14:tracePt t="73599" x="11720513" y="2809875"/>
          <p14:tracePt t="73607" x="11688763" y="2743200"/>
          <p14:tracePt t="73615" x="11637963" y="2668588"/>
          <p14:tracePt t="73624" x="11588750" y="2611438"/>
          <p14:tracePt t="73631" x="11531600" y="2560638"/>
          <p14:tracePt t="73639" x="11464925" y="2503488"/>
          <p14:tracePt t="73647" x="11382375" y="2462213"/>
          <p14:tracePt t="73655" x="11299825" y="2405063"/>
          <p14:tracePt t="73663" x="11209338" y="2363788"/>
          <p14:tracePt t="73672" x="11126788" y="2322513"/>
          <p14:tracePt t="73679" x="11060113" y="2297113"/>
          <p14:tracePt t="73687" x="10995025" y="2263775"/>
          <p14:tracePt t="73695" x="10936288" y="2247900"/>
          <p14:tracePt t="73703" x="10887075" y="2239963"/>
          <p14:tracePt t="73711" x="10837863" y="2230438"/>
          <p14:tracePt t="73720" x="10804525" y="2222500"/>
          <p14:tracePt t="73727" x="10779125" y="2222500"/>
          <p14:tracePt t="73735" x="10745788" y="2222500"/>
          <p14:tracePt t="73744" x="10729913" y="2222500"/>
          <p14:tracePt t="73751" x="10696575" y="2222500"/>
          <p14:tracePt t="73759" x="10663238" y="2239963"/>
          <p14:tracePt t="73767" x="10639425" y="2247900"/>
          <p14:tracePt t="73775" x="10606088" y="2271713"/>
          <p14:tracePt t="73783" x="10564813" y="2312988"/>
          <p14:tracePt t="73791" x="10515600" y="2363788"/>
          <p14:tracePt t="73800" x="10466388" y="2420938"/>
          <p14:tracePt t="73807" x="10425113" y="2495550"/>
          <p14:tracePt t="73816" x="10374313" y="2570163"/>
          <p14:tracePt t="73823" x="10340975" y="2635250"/>
          <p14:tracePt t="73832" x="10309225" y="2693988"/>
          <p14:tracePt t="73839" x="10283825" y="2759075"/>
          <p14:tracePt t="73847" x="10267950" y="2817813"/>
          <p14:tracePt t="73855" x="10258425" y="2859088"/>
          <p14:tracePt t="73863" x="10250488" y="2916238"/>
          <p14:tracePt t="73871" x="10250488" y="2974975"/>
          <p14:tracePt t="73880" x="10250488" y="3040063"/>
          <p14:tracePt t="73887" x="10258425" y="3132138"/>
          <p14:tracePt t="73895" x="10299700" y="3205163"/>
          <p14:tracePt t="73904" x="10333038" y="3279775"/>
          <p14:tracePt t="73911" x="10374313" y="3354388"/>
          <p14:tracePt t="73920" x="10415588" y="3421063"/>
          <p14:tracePt t="73927" x="10474325" y="3470275"/>
          <p14:tracePt t="73936" x="10523538" y="3527425"/>
          <p14:tracePt t="73943" x="10564813" y="3560763"/>
          <p14:tracePt t="73952" x="10606088" y="3594100"/>
          <p14:tracePt t="73960" x="10631488" y="3611563"/>
          <p14:tracePt t="73967" x="10663238" y="3627438"/>
          <p14:tracePt t="73976" x="10696575" y="3635375"/>
          <p14:tracePt t="73983" x="10721975" y="3652838"/>
          <p14:tracePt t="73991" x="10745788" y="3660775"/>
          <p14:tracePt t="74000" x="10771188" y="3660775"/>
          <p14:tracePt t="74007" x="10796588" y="3660775"/>
          <p14:tracePt t="74015" x="10828338" y="3660775"/>
          <p14:tracePt t="74023" x="10853738" y="3652838"/>
          <p14:tracePt t="74031" x="10887075" y="3643313"/>
          <p14:tracePt t="74039" x="10920413" y="3627438"/>
          <p14:tracePt t="74047" x="10953750" y="3602038"/>
          <p14:tracePt t="74055" x="10969625" y="3586163"/>
          <p14:tracePt t="74063" x="10985500" y="3568700"/>
          <p14:tracePt t="74071" x="11010900" y="3536950"/>
          <p14:tracePt t="74079" x="11026775" y="3519488"/>
          <p14:tracePt t="74087" x="11044238" y="3503613"/>
          <p14:tracePt t="74095" x="11052175" y="3495675"/>
          <p14:tracePt t="74103" x="11068050" y="3478213"/>
          <p14:tracePt t="74111" x="11077575" y="3462338"/>
          <p14:tracePt t="74119" x="11085513" y="3454400"/>
          <p14:tracePt t="74127" x="11101388" y="3436938"/>
          <p14:tracePt t="74135" x="11109325" y="3429000"/>
          <p14:tracePt t="74144" x="11126788" y="3421063"/>
          <p14:tracePt t="74151" x="11126788" y="3403600"/>
          <p14:tracePt t="74159" x="11134725" y="3395663"/>
          <p14:tracePt t="74167" x="11142663" y="3379788"/>
          <p14:tracePt t="74176" x="11142663" y="3371850"/>
          <p14:tracePt t="74183" x="11142663" y="3346450"/>
          <p14:tracePt t="74192" x="11142663" y="3338513"/>
          <p14:tracePt t="74200" x="11142663" y="3321050"/>
          <p14:tracePt t="74207" x="11142663" y="3305175"/>
          <p14:tracePt t="74215" x="11142663" y="3279775"/>
          <p14:tracePt t="74223" x="11142663" y="3238500"/>
          <p14:tracePt t="74231" x="11134725" y="3214688"/>
          <p14:tracePt t="74239" x="11109325" y="3189288"/>
          <p14:tracePt t="74248" x="11085513" y="3155950"/>
          <p14:tracePt t="74256" x="11044238" y="3122613"/>
          <p14:tracePt t="74264" x="10995025" y="3098800"/>
          <p14:tracePt t="74271" x="10944225" y="3073400"/>
          <p14:tracePt t="74280" x="10879138" y="3049588"/>
          <p14:tracePt t="74287" x="10820400" y="3040063"/>
          <p14:tracePt t="74295" x="10737850" y="3032125"/>
          <p14:tracePt t="74303" x="10672763" y="3032125"/>
          <p14:tracePt t="74311" x="10590213" y="3032125"/>
          <p14:tracePt t="74319" x="10482263" y="3032125"/>
          <p14:tracePt t="74328" x="10366375" y="3032125"/>
          <p14:tracePt t="74335" x="10250488" y="3032125"/>
          <p14:tracePt t="74343" x="10126663" y="3032125"/>
          <p14:tracePt t="74351" x="10002838" y="3057525"/>
          <p14:tracePt t="74360" x="9879013" y="3073400"/>
          <p14:tracePt t="74367" x="9763125" y="3090863"/>
          <p14:tracePt t="74376" x="9639300" y="3106738"/>
          <p14:tracePt t="74383" x="9507538" y="3140075"/>
          <p14:tracePt t="74391" x="9399588" y="3155950"/>
          <p14:tracePt t="74399" x="9293225" y="3189288"/>
          <p14:tracePt t="74408" x="9185275" y="3222625"/>
          <p14:tracePt t="74415" x="9094788" y="3246438"/>
          <p14:tracePt t="74424" x="9028113" y="3279775"/>
          <p14:tracePt t="74431" x="8970963" y="3305175"/>
          <p14:tracePt t="74439" x="8921750" y="3330575"/>
          <p14:tracePt t="74447" x="8870950" y="3362325"/>
          <p14:tracePt t="74456" x="8829675" y="3379788"/>
          <p14:tracePt t="74463" x="8805863" y="3403600"/>
          <p14:tracePt t="74471" x="8780463" y="3436938"/>
          <p14:tracePt t="74479" x="8764588" y="3454400"/>
          <p14:tracePt t="74487" x="8747125" y="3470275"/>
          <p14:tracePt t="74496" x="8747125" y="3478213"/>
          <p14:tracePt t="74504" x="8731250" y="3495675"/>
          <p14:tracePt t="74512" x="8723313" y="3503613"/>
          <p14:tracePt t="74519" x="8705850" y="3511550"/>
          <p14:tracePt t="74528" x="8689975" y="3519488"/>
          <p14:tracePt t="74536" x="8672513" y="3519488"/>
          <p14:tracePt t="74544" x="8656638" y="3536950"/>
          <p14:tracePt t="74552" x="8631238" y="3552825"/>
          <p14:tracePt t="74560" x="8615363" y="3578225"/>
          <p14:tracePt t="74567" x="8599488" y="3602038"/>
          <p14:tracePt t="74576" x="8582025" y="3627438"/>
          <p14:tracePt t="74584" x="8566150" y="3676650"/>
          <p14:tracePt t="74591" x="8548688" y="3717925"/>
          <p14:tracePt t="74600" x="8540750" y="3751263"/>
          <p14:tracePt t="74608" x="8532813" y="3776663"/>
          <p14:tracePt t="74615" x="8524875" y="3817938"/>
          <p14:tracePt t="74623" x="8516938" y="3849688"/>
          <p14:tracePt t="74632" x="8516938" y="3883025"/>
          <p14:tracePt t="74640" x="8516938" y="3932238"/>
          <p14:tracePt t="74648" x="8516938" y="4006850"/>
          <p14:tracePt t="74655" x="8524875" y="4081463"/>
          <p14:tracePt t="74663" x="8540750" y="4164013"/>
          <p14:tracePt t="74671" x="8566150" y="4246563"/>
          <p14:tracePt t="74679" x="8599488" y="4321175"/>
          <p14:tracePt t="74688" x="8631238" y="4395788"/>
          <p14:tracePt t="74695" x="8664575" y="4462463"/>
          <p14:tracePt t="74704" x="8697913" y="4535488"/>
          <p14:tracePt t="74711" x="8731250" y="4594225"/>
          <p14:tracePt t="74719" x="8780463" y="4651375"/>
          <p14:tracePt t="74727" x="8829675" y="4718050"/>
          <p14:tracePt t="74736" x="8896350" y="4792663"/>
          <p14:tracePt t="74743" x="8953500" y="4849813"/>
          <p14:tracePt t="74751" x="9028113" y="4916488"/>
          <p14:tracePt t="74759" x="9102725" y="4965700"/>
          <p14:tracePt t="74767" x="9169400" y="5006975"/>
          <p14:tracePt t="74775" x="9226550" y="5032375"/>
          <p14:tracePt t="74784" x="9283700" y="5048250"/>
          <p14:tracePt t="74792" x="9334500" y="5056188"/>
          <p14:tracePt t="74800" x="9350375" y="5056188"/>
          <p14:tracePt t="74808" x="9391650" y="5048250"/>
          <p14:tracePt t="74815" x="9432925" y="5024438"/>
          <p14:tracePt t="74823" x="9466263" y="4991100"/>
          <p14:tracePt t="74832" x="9491663" y="4957763"/>
          <p14:tracePt t="74840" x="9532938" y="4908550"/>
          <p14:tracePt t="74847" x="9532938" y="4867275"/>
          <p14:tracePt t="74855" x="9548813" y="4800600"/>
          <p14:tracePt t="74863" x="9574213" y="4733925"/>
          <p14:tracePt t="74872" x="9598025" y="4643438"/>
          <p14:tracePt t="74880" x="9615488" y="4552950"/>
          <p14:tracePt t="74888" x="9631363" y="4462463"/>
          <p14:tracePt t="74895" x="9647238" y="4379913"/>
          <p14:tracePt t="74904" x="9656763" y="4305300"/>
          <p14:tracePt t="74911" x="9656763" y="4246563"/>
          <p14:tracePt t="74920" x="9656763" y="4171950"/>
          <p14:tracePt t="74927" x="9631363" y="4114800"/>
          <p14:tracePt t="74935" x="9605963" y="4057650"/>
          <p14:tracePt t="74943" x="9582150" y="3990975"/>
          <p14:tracePt t="74951" x="9540875" y="3932238"/>
          <p14:tracePt t="74959" x="9482138" y="3875088"/>
          <p14:tracePt t="74967" x="9432925" y="3817938"/>
          <p14:tracePt t="74975" x="9375775" y="3776663"/>
          <p14:tracePt t="74984" x="9324975" y="3743325"/>
          <p14:tracePt t="74991" x="9275763" y="3709988"/>
          <p14:tracePt t="74999" x="9234488" y="3684588"/>
          <p14:tracePt t="75008" x="9185275" y="3668713"/>
          <p14:tracePt t="75016" x="9151938" y="3660775"/>
          <p14:tracePt t="75023" x="9110663" y="3643313"/>
          <p14:tracePt t="75031" x="9077325" y="3627438"/>
          <p14:tracePt t="75039" x="9061450" y="3619500"/>
          <p14:tracePt t="75047" x="9036050" y="3611563"/>
          <p14:tracePt t="75055" x="9020175" y="3611563"/>
          <p14:tracePt t="75063" x="9004300" y="3611563"/>
          <p14:tracePt t="75072" x="8986838" y="3611563"/>
          <p14:tracePt t="75079" x="8953500" y="3611563"/>
          <p14:tracePt t="75087" x="8937625" y="3619500"/>
          <p14:tracePt t="75095" x="8912225" y="3627438"/>
          <p14:tracePt t="75103" x="8888413" y="3635375"/>
          <p14:tracePt t="75111" x="8855075" y="3643313"/>
          <p14:tracePt t="75120" x="8855075" y="3652838"/>
          <p14:tracePt t="75127" x="8847138" y="3668713"/>
          <p14:tracePt t="75135" x="8813800" y="3684588"/>
          <p14:tracePt t="75143" x="8780463" y="3717925"/>
          <p14:tracePt t="75152" x="8739188" y="3743325"/>
          <p14:tracePt t="75159" x="8697913" y="3767138"/>
          <p14:tracePt t="75167" x="8672513" y="3784600"/>
          <p14:tracePt t="75175" x="8640763" y="3808413"/>
          <p14:tracePt t="75184" x="8623300" y="3833813"/>
          <p14:tracePt t="75191" x="8599488" y="3867150"/>
          <p14:tracePt t="75199" x="8574088" y="3900488"/>
          <p14:tracePt t="75207" x="8558213" y="3941763"/>
          <p14:tracePt t="75216" x="8540750" y="3983038"/>
          <p14:tracePt t="75223" x="8524875" y="4016375"/>
          <p14:tracePt t="75231" x="8507413" y="4040188"/>
          <p14:tracePt t="75239" x="8499475" y="4073525"/>
          <p14:tracePt t="75247" x="8491538" y="4106863"/>
          <p14:tracePt t="75256" x="8475663" y="4130675"/>
          <p14:tracePt t="75264" x="8466138" y="4156075"/>
          <p14:tracePt t="75271" x="8466138" y="4181475"/>
          <p14:tracePt t="75280" x="8466138" y="4213225"/>
          <p14:tracePt t="75287" x="8466138" y="4264025"/>
          <p14:tracePt t="75296" x="8466138" y="4297363"/>
          <p14:tracePt t="75303" x="8466138" y="4346575"/>
          <p14:tracePt t="75312" x="8483600" y="4379913"/>
          <p14:tracePt t="75319" x="8491538" y="4403725"/>
          <p14:tracePt t="75328" x="8507413" y="4437063"/>
          <p14:tracePt t="75335" x="8516938" y="4462463"/>
          <p14:tracePt t="75343" x="8532813" y="4478338"/>
          <p14:tracePt t="75351" x="8548688" y="4503738"/>
          <p14:tracePt t="75360" x="8582025" y="4535488"/>
          <p14:tracePt t="75368" x="8623300" y="4568825"/>
          <p14:tracePt t="75375" x="8656638" y="4602163"/>
          <p14:tracePt t="75383" x="8723313" y="4643438"/>
          <p14:tracePt t="75391" x="8772525" y="4684713"/>
          <p14:tracePt t="75399" x="8829675" y="4718050"/>
          <p14:tracePt t="75407" x="8888413" y="4751388"/>
          <p14:tracePt t="75415" x="8963025" y="4792663"/>
          <p14:tracePt t="75423" x="9020175" y="4816475"/>
          <p14:tracePt t="75431" x="9077325" y="4833938"/>
          <p14:tracePt t="75439" x="9128125" y="4841875"/>
          <p14:tracePt t="75447" x="9159875" y="4841875"/>
          <p14:tracePt t="75455" x="9185275" y="4841875"/>
          <p14:tracePt t="75463" x="9218613" y="4841875"/>
          <p14:tracePt t="75471" x="9251950" y="4841875"/>
          <p14:tracePt t="75479" x="9267825" y="4841875"/>
          <p14:tracePt t="75487" x="9309100" y="4841875"/>
          <p14:tracePt t="75495" x="9324975" y="4833938"/>
          <p14:tracePt t="75503" x="9342438" y="4826000"/>
          <p14:tracePt t="75511" x="9358313" y="4826000"/>
          <p14:tracePt t="75519" x="9375775" y="4816475"/>
          <p14:tracePt t="75527" x="9399588" y="4800600"/>
          <p14:tracePt t="75536" x="9417050" y="4784725"/>
          <p14:tracePt t="75543" x="9432925" y="4767263"/>
          <p14:tracePt t="75551" x="9458325" y="4725988"/>
          <p14:tracePt t="75559" x="9482138" y="4702175"/>
          <p14:tracePt t="75568" x="9507538" y="4651375"/>
          <p14:tracePt t="75575" x="9523413" y="4610100"/>
          <p14:tracePt t="75584" x="9548813" y="4568825"/>
          <p14:tracePt t="75592" x="9574213" y="4535488"/>
          <p14:tracePt t="75599" x="9590088" y="4494213"/>
          <p14:tracePt t="75607" x="9615488" y="4452938"/>
          <p14:tracePt t="75616" x="9623425" y="4429125"/>
          <p14:tracePt t="75624" x="9631363" y="4387850"/>
          <p14:tracePt t="75632" x="9639300" y="4346575"/>
          <p14:tracePt t="75639" x="9647238" y="4305300"/>
          <p14:tracePt t="75648" x="9656763" y="4254500"/>
          <p14:tracePt t="75656" x="9656763" y="4222750"/>
          <p14:tracePt t="75664" x="9656763" y="4171950"/>
          <p14:tracePt t="75671" x="9656763" y="4130675"/>
          <p14:tracePt t="75680" x="9656763" y="4089400"/>
          <p14:tracePt t="75687" x="9656763" y="4048125"/>
          <p14:tracePt t="75695" x="9656763" y="4006850"/>
          <p14:tracePt t="75703" x="9656763" y="3975100"/>
          <p14:tracePt t="75712" x="9656763" y="3957638"/>
          <p14:tracePt t="75719" x="9656763" y="3924300"/>
          <p14:tracePt t="75728" x="9647238" y="3900488"/>
          <p14:tracePt t="75735" x="9639300" y="3859213"/>
          <p14:tracePt t="75743" x="9631363" y="3833813"/>
          <p14:tracePt t="75751" x="9623425" y="3808413"/>
          <p14:tracePt t="75759" x="9598025" y="3767138"/>
          <p14:tracePt t="75768" x="9590088" y="3751263"/>
          <p14:tracePt t="75775" x="9574213" y="3725863"/>
          <p14:tracePt t="75783" x="9564688" y="3702050"/>
          <p14:tracePt t="75791" x="9540875" y="3684588"/>
          <p14:tracePt t="75799" x="9532938" y="3676650"/>
          <p14:tracePt t="75807" x="9515475" y="3652838"/>
          <p14:tracePt t="75815" x="9491663" y="3643313"/>
          <p14:tracePt t="75823" x="9466263" y="3627438"/>
          <p14:tracePt t="75831" x="9440863" y="3619500"/>
          <p14:tracePt t="75839" x="9409113" y="3594100"/>
          <p14:tracePt t="75847" x="9383713" y="3578225"/>
          <p14:tracePt t="75855" x="9350375" y="3578225"/>
          <p14:tracePt t="75863" x="9309100" y="3560763"/>
          <p14:tracePt t="75872" x="9275763" y="3544888"/>
          <p14:tracePt t="75879" x="9251950" y="3536950"/>
          <p14:tracePt t="75887" x="9226550" y="3527425"/>
          <p14:tracePt t="75895" x="9210675" y="3527425"/>
          <p14:tracePt t="75903" x="9201150" y="3527425"/>
          <p14:tracePt t="75911" x="9193213" y="3527425"/>
          <p14:tracePt t="75919" x="9185275" y="3527425"/>
          <p14:tracePt t="75927" x="9177338" y="3527425"/>
          <p14:tracePt t="75935" x="9169400" y="3527425"/>
          <p14:tracePt t="75943" x="9151938" y="3527425"/>
          <p14:tracePt t="75951" x="9136063" y="3527425"/>
          <p14:tracePt t="75959" x="9110663" y="3527425"/>
          <p14:tracePt t="75968" x="9086850" y="3527425"/>
          <p14:tracePt t="75975" x="9061450" y="3536950"/>
          <p14:tracePt t="75983" x="9020175" y="3552825"/>
          <p14:tracePt t="75992" x="8994775" y="3568700"/>
          <p14:tracePt t="76000" x="8970963" y="3586163"/>
          <p14:tracePt t="76008" x="8945563" y="3619500"/>
          <p14:tracePt t="76016" x="8912225" y="3643313"/>
          <p14:tracePt t="76023" x="8904288" y="3676650"/>
          <p14:tracePt t="76032" x="8896350" y="3702050"/>
          <p14:tracePt t="76039" x="8878888" y="3725863"/>
          <p14:tracePt t="76048" x="8855075" y="3767138"/>
          <p14:tracePt t="76056" x="8837613" y="3800475"/>
          <p14:tracePt t="76063" x="8813800" y="3841750"/>
          <p14:tracePt t="76071" x="8796338" y="3875088"/>
          <p14:tracePt t="76080" x="8780463" y="3916363"/>
          <p14:tracePt t="76087" x="8764588" y="3965575"/>
          <p14:tracePt t="76096" x="8747125" y="4016375"/>
          <p14:tracePt t="76104" x="8739188" y="4057650"/>
          <p14:tracePt t="76111" x="8739188" y="4106863"/>
          <p14:tracePt t="76119" x="8739188" y="4148138"/>
          <p14:tracePt t="76127" x="8739188" y="4197350"/>
          <p14:tracePt t="76135" x="8739188" y="4230688"/>
          <p14:tracePt t="76143" x="8739188" y="4271963"/>
          <p14:tracePt t="76151" x="8739188" y="4321175"/>
          <p14:tracePt t="76159" x="8739188" y="4354513"/>
          <p14:tracePt t="76168" x="8747125" y="4387850"/>
          <p14:tracePt t="76175" x="8755063" y="4421188"/>
          <p14:tracePt t="76183" x="8755063" y="4437063"/>
          <p14:tracePt t="76191" x="8764588" y="4462463"/>
          <p14:tracePt t="76199" x="8764588" y="4470400"/>
          <p14:tracePt t="76207" x="8772525" y="4503738"/>
          <p14:tracePt t="76215" x="8780463" y="4527550"/>
          <p14:tracePt t="76223" x="8788400" y="4552950"/>
          <p14:tracePt t="76232" x="8788400" y="4560888"/>
          <p14:tracePt t="76239" x="8796338" y="4576763"/>
          <p14:tracePt t="76248" x="8796338" y="4586288"/>
          <p14:tracePt t="76256" x="8805863" y="4594225"/>
          <p14:tracePt t="76263" x="8813800" y="4602163"/>
          <p14:tracePt t="76280" x="8813800" y="4618038"/>
          <p14:tracePt t="76287" x="8821738" y="4627563"/>
          <p14:tracePt t="76295" x="8829675" y="4635500"/>
          <p14:tracePt t="76303" x="8837613" y="4651375"/>
          <p14:tracePt t="76312" x="8847138" y="4660900"/>
          <p14:tracePt t="76319" x="8863013" y="4676775"/>
          <p14:tracePt t="76327" x="8878888" y="4692650"/>
          <p14:tracePt t="76335" x="8896350" y="4710113"/>
          <p14:tracePt t="76343" x="8921750" y="4725988"/>
          <p14:tracePt t="76352" x="8945563" y="4751388"/>
          <p14:tracePt t="76360" x="8986838" y="4784725"/>
          <p14:tracePt t="76368" x="9028113" y="4826000"/>
          <p14:tracePt t="76375" x="9086850" y="4867275"/>
          <p14:tracePt t="76383" x="9144000" y="4916488"/>
          <p14:tracePt t="76391" x="9210675" y="4973638"/>
          <p14:tracePt t="76399" x="9283700" y="5024438"/>
          <p14:tracePt t="76407" x="9350375" y="5081588"/>
          <p14:tracePt t="76415" x="9424988" y="5130800"/>
          <p14:tracePt t="76423" x="9499600" y="5189538"/>
          <p14:tracePt t="76431" x="9564688" y="5230813"/>
          <p14:tracePt t="76439" x="9647238" y="5280025"/>
          <p14:tracePt t="76447" x="9729788" y="5321300"/>
          <p14:tracePt t="76455" x="9812338" y="5378450"/>
          <p14:tracePt t="76463" x="9904413" y="5429250"/>
          <p14:tracePt t="76471" x="10010775" y="5486400"/>
          <p14:tracePt t="76480" x="10118725" y="5561013"/>
          <p14:tracePt t="76487" x="10226675" y="5618163"/>
          <p14:tracePt t="76495" x="10358438" y="5692775"/>
          <p14:tracePt t="76503" x="10474325" y="5767388"/>
          <p14:tracePt t="76511" x="10598150" y="5842000"/>
          <p14:tracePt t="76519" x="10714038" y="5916613"/>
          <p14:tracePt t="76527" x="10812463" y="5957888"/>
          <p14:tracePt t="76535" x="10895013" y="5999163"/>
          <p14:tracePt t="76543" x="10977563" y="6032500"/>
          <p14:tracePt t="76552" x="11060113" y="6056313"/>
          <p14:tracePt t="76559" x="11134725" y="6089650"/>
          <p14:tracePt t="76567" x="11201400" y="6105525"/>
          <p14:tracePt t="76576" x="11258550" y="6122988"/>
          <p14:tracePt t="76583" x="11307763" y="6130925"/>
          <p14:tracePt t="76591" x="11333163" y="6130925"/>
          <p14:tracePt t="76599" x="11366500" y="6130925"/>
          <p14:tracePt t="76607" x="11398250" y="6130925"/>
          <p14:tracePt t="76615" x="11423650" y="6115050"/>
          <p14:tracePt t="76624" x="11441113" y="6089650"/>
          <p14:tracePt t="76631" x="11472863" y="6048375"/>
          <p14:tracePt t="76639" x="11498263" y="5999163"/>
          <p14:tracePt t="76647" x="11531600" y="5948363"/>
          <p14:tracePt t="76655" x="11564938" y="5891213"/>
          <p14:tracePt t="76663" x="11606213" y="5834063"/>
          <p14:tracePt t="76671" x="11655425" y="5767388"/>
          <p14:tracePt t="76679" x="11696700" y="5710238"/>
          <p14:tracePt t="76687" x="11737975" y="5651500"/>
          <p14:tracePt t="76695" x="11779250" y="5584825"/>
          <p14:tracePt t="76703" x="11812588" y="5535613"/>
          <p14:tracePt t="76711" x="11836400" y="5478463"/>
          <p14:tracePt t="76719" x="11844338" y="5419725"/>
          <p14:tracePt t="76727" x="11853863" y="5362575"/>
          <p14:tracePt t="76735" x="11853863" y="5329238"/>
          <p14:tracePt t="76743" x="11853863" y="5262563"/>
          <p14:tracePt t="76752" x="11836400" y="5205413"/>
          <p14:tracePt t="76759" x="11812588" y="5156200"/>
          <p14:tracePt t="76767" x="11779250" y="5106988"/>
          <p14:tracePt t="76775" x="11737975" y="5056188"/>
          <p14:tracePt t="76783" x="11688763" y="5006975"/>
          <p14:tracePt t="76791" x="11637963" y="4965700"/>
          <p14:tracePt t="76799" x="11588750" y="4916488"/>
          <p14:tracePt t="76808" x="11539538" y="4883150"/>
          <p14:tracePt t="76815" x="11498263" y="4857750"/>
          <p14:tracePt t="76823" x="11456988" y="4833938"/>
          <p14:tracePt t="76832" x="11423650" y="4808538"/>
          <p14:tracePt t="76839" x="11382375" y="4792663"/>
          <p14:tracePt t="76847" x="11356975" y="4784725"/>
          <p14:tracePt t="76856" x="11341100" y="4784725"/>
          <p14:tracePt t="76863" x="11333163" y="4784725"/>
          <p14:tracePt t="76872" x="11315700" y="4784725"/>
          <p14:tracePt t="76879" x="11307763" y="4784725"/>
          <p14:tracePt t="76887" x="11299825" y="4784725"/>
          <p14:tracePt t="76895" x="11283950" y="4784725"/>
          <p14:tracePt t="76903" x="11266488" y="4784725"/>
          <p14:tracePt t="76911" x="11250613" y="4784725"/>
          <p14:tracePt t="76919" x="11233150" y="4784725"/>
          <p14:tracePt t="76928" x="11217275" y="4792663"/>
          <p14:tracePt t="76935" x="11191875" y="4800600"/>
          <p14:tracePt t="76943" x="11160125" y="4808538"/>
          <p14:tracePt t="76952" x="11134725" y="4816475"/>
          <p14:tracePt t="76959" x="11109325" y="4826000"/>
          <p14:tracePt t="76967" x="11077575" y="4833938"/>
          <p14:tracePt t="76975" x="11044238" y="4841875"/>
          <p14:tracePt t="76984" x="11002963" y="4841875"/>
          <p14:tracePt t="76991" x="10969625" y="4849813"/>
          <p14:tracePt t="76999" x="10944225" y="4857750"/>
          <p14:tracePt t="77007" x="10928350" y="4875213"/>
          <p14:tracePt t="77015" x="10895013" y="4883150"/>
          <p14:tracePt t="77023" x="10879138" y="4891088"/>
          <p14:tracePt t="77032" x="10861675" y="4899025"/>
          <p14:tracePt t="77039" x="10845800" y="4908550"/>
          <p14:tracePt t="77047" x="10828338" y="4916488"/>
          <p14:tracePt t="77055" x="10804525" y="4924425"/>
          <p14:tracePt t="77063" x="10796588" y="4924425"/>
          <p14:tracePt t="77071" x="10779125" y="4940300"/>
          <p14:tracePt t="77080" x="10763250" y="4949825"/>
          <p14:tracePt t="77087" x="10745788" y="4957763"/>
          <p14:tracePt t="77095" x="10737850" y="4965700"/>
          <p14:tracePt t="77103" x="10714038" y="4973638"/>
          <p14:tracePt t="77111" x="10704513" y="4983163"/>
          <p14:tracePt t="77119" x="10688638" y="4999038"/>
          <p14:tracePt t="77127" x="10663238" y="5006975"/>
          <p14:tracePt t="77136" x="10639425" y="5014913"/>
          <p14:tracePt t="77143" x="10614025" y="5014913"/>
          <p14:tracePt t="77151" x="10590213" y="5032375"/>
          <p14:tracePt t="77159" x="10572750" y="5040313"/>
          <p14:tracePt t="77167" x="10556875" y="5056188"/>
          <p14:tracePt t="77175" x="10539413" y="5065713"/>
          <p14:tracePt t="77183" x="10507663" y="5081588"/>
          <p14:tracePt t="77191" x="10490200" y="5089525"/>
          <p14:tracePt t="77200" x="10474325" y="5106988"/>
          <p14:tracePt t="77208" x="10456863" y="5114925"/>
          <p14:tracePt t="77215" x="10433050" y="5130800"/>
          <p14:tracePt t="77223" x="10425113" y="5138738"/>
          <p14:tracePt t="77232" x="10407650" y="5156200"/>
          <p14:tracePt t="77239" x="10391775" y="5164138"/>
          <p14:tracePt t="77248" x="10366375" y="5172075"/>
          <p14:tracePt t="77255" x="10350500" y="5189538"/>
          <p14:tracePt t="77263" x="10340975" y="5189538"/>
          <p14:tracePt t="77271" x="10325100" y="5197475"/>
          <p14:tracePt t="77280" x="10317163" y="5205413"/>
          <p14:tracePt t="77287" x="10299700" y="5213350"/>
          <p14:tracePt t="77296" x="10299700" y="5221288"/>
          <p14:tracePt t="77304" x="10283825" y="5246688"/>
          <p14:tracePt t="77311" x="10283825" y="5254625"/>
          <p14:tracePt t="77319" x="10275888" y="5272088"/>
          <p14:tracePt t="77328" x="10267950" y="5295900"/>
          <p14:tracePt t="77336" x="10267950" y="5313363"/>
          <p14:tracePt t="77343" x="10258425" y="5337175"/>
          <p14:tracePt t="77351" x="10258425" y="5362575"/>
          <p14:tracePt t="77359" x="10258425" y="5387975"/>
          <p14:tracePt t="77368" x="10258425" y="5411788"/>
          <p14:tracePt t="77376" x="10258425" y="5429250"/>
          <p14:tracePt t="77383" x="10258425" y="5453063"/>
          <p14:tracePt t="77391" x="10258425" y="5478463"/>
          <p14:tracePt t="77399" x="10258425" y="5502275"/>
          <p14:tracePt t="77408" x="10267950" y="5519738"/>
          <p14:tracePt t="77415" x="10275888" y="5527675"/>
          <p14:tracePt t="77423" x="10275888" y="5535613"/>
          <p14:tracePt t="77431" x="10283825" y="5543550"/>
          <p14:tracePt t="77439" x="10309225" y="5561013"/>
          <p14:tracePt t="77447" x="10325100" y="5576888"/>
          <p14:tracePt t="77456" x="10350500" y="5594350"/>
          <p14:tracePt t="77463" x="10391775" y="5610225"/>
          <p14:tracePt t="77471" x="10440988" y="5626100"/>
          <p14:tracePt t="77479" x="10490200" y="5651500"/>
          <p14:tracePt t="77487" x="10531475" y="5668963"/>
          <p14:tracePt t="77495" x="10590213" y="5676900"/>
          <p14:tracePt t="77504" x="10647363" y="5692775"/>
          <p14:tracePt t="77511" x="10714038" y="5700713"/>
          <p14:tracePt t="77519" x="10779125" y="5700713"/>
          <p14:tracePt t="77527" x="10861675" y="5700713"/>
          <p14:tracePt t="77536" x="10928350" y="5700713"/>
          <p14:tracePt t="77543" x="11018838" y="5700713"/>
          <p14:tracePt t="77552" x="11093450" y="5684838"/>
          <p14:tracePt t="77559" x="11176000" y="5676900"/>
          <p14:tracePt t="77568" x="11242675" y="5659438"/>
          <p14:tracePt t="77575" x="11299825" y="5635625"/>
          <p14:tracePt t="77583" x="11356975" y="5610225"/>
          <p14:tracePt t="77592" x="11407775" y="5576888"/>
          <p14:tracePt t="77599" x="11456988" y="5543550"/>
          <p14:tracePt t="77608" x="11498263" y="5494338"/>
          <p14:tracePt t="77616" x="11547475" y="5419725"/>
          <p14:tracePt t="77624" x="11572875" y="5337175"/>
          <p14:tracePt t="77632" x="11588750" y="5262563"/>
          <p14:tracePt t="77639" x="11614150" y="5180013"/>
          <p14:tracePt t="77648" x="11622088" y="5106988"/>
          <p14:tracePt t="77655" x="11630025" y="5040313"/>
          <p14:tracePt t="77663" x="11630025" y="4983163"/>
          <p14:tracePt t="77671" x="11630025" y="4924425"/>
          <p14:tracePt t="77679" x="11630025" y="4867275"/>
          <p14:tracePt t="77687" x="11630025" y="4841875"/>
          <p14:tracePt t="77696" x="11622088" y="4808538"/>
          <p14:tracePt t="77703" x="11614150" y="4784725"/>
          <p14:tracePt t="77712" x="11596688" y="4759325"/>
          <p14:tracePt t="77719" x="11588750" y="4733925"/>
          <p14:tracePt t="77727" x="11572875" y="4718050"/>
          <p14:tracePt t="77736" x="11555413" y="4702175"/>
          <p14:tracePt t="77743" x="11539538" y="4676775"/>
          <p14:tracePt t="77751" x="11539538" y="4668838"/>
          <p14:tracePt t="77759" x="11523663" y="4660900"/>
          <p14:tracePt t="77767" x="11514138" y="4660900"/>
          <p14:tracePt t="77775" x="11506200" y="4651375"/>
          <p14:tracePt t="77783" x="11490325" y="4643438"/>
          <p14:tracePt t="77792" x="11482388" y="4643438"/>
          <p14:tracePt t="77799" x="11472863" y="4643438"/>
          <p14:tracePt t="77807" x="11456988" y="4643438"/>
          <p14:tracePt t="77815" x="11423650" y="4635500"/>
          <p14:tracePt t="77823" x="11398250" y="4635500"/>
          <p14:tracePt t="77831" x="11356975" y="4635500"/>
          <p14:tracePt t="77839" x="11315700" y="4635500"/>
          <p14:tracePt t="77847" x="11258550" y="4635500"/>
          <p14:tracePt t="77855" x="11191875" y="4635500"/>
          <p14:tracePt t="77863" x="11126788" y="4635500"/>
          <p14:tracePt t="77871" x="11060113" y="4635500"/>
          <p14:tracePt t="77879" x="10985500" y="4635500"/>
          <p14:tracePt t="77888" x="10902950" y="4635500"/>
          <p14:tracePt t="77895" x="10828338" y="4635500"/>
          <p14:tracePt t="77903" x="10755313" y="4635500"/>
          <p14:tracePt t="77912" x="10672763" y="4635500"/>
          <p14:tracePt t="77920" x="10590213" y="4635500"/>
          <p14:tracePt t="77927" x="10515600" y="4643438"/>
          <p14:tracePt t="77936" x="10448925" y="4651375"/>
          <p14:tracePt t="77943" x="10391775" y="4668838"/>
          <p14:tracePt t="77951" x="10350500" y="4676775"/>
          <p14:tracePt t="77959" x="10299700" y="4692650"/>
          <p14:tracePt t="77967" x="10258425" y="4710113"/>
          <p14:tracePt t="77975" x="10242550" y="4710113"/>
          <p14:tracePt t="77983" x="10226675" y="4725988"/>
          <p14:tracePt t="77991" x="10209213" y="4733925"/>
          <p14:tracePt t="78000" x="10193338" y="4751388"/>
          <p14:tracePt t="78007" x="10185400" y="4759325"/>
          <p14:tracePt t="78015" x="10175875" y="4775200"/>
          <p14:tracePt t="78023" x="10167938" y="4800600"/>
          <p14:tracePt t="78032" x="10152063" y="4826000"/>
          <p14:tracePt t="78039" x="10126663" y="4849813"/>
          <p14:tracePt t="78047" x="10118725" y="4883150"/>
          <p14:tracePt t="78055" x="10102850" y="4916488"/>
          <p14:tracePt t="78063" x="10085388" y="4957763"/>
          <p14:tracePt t="78072" x="10069513" y="4991100"/>
          <p14:tracePt t="78079" x="10061575" y="5032375"/>
          <p14:tracePt t="78088" x="10044113" y="5073650"/>
          <p14:tracePt t="78095" x="10028238" y="5122863"/>
          <p14:tracePt t="78103" x="10010775" y="5164138"/>
          <p14:tracePt t="78111" x="9994900" y="5213350"/>
          <p14:tracePt t="78120" x="9969500" y="5254625"/>
          <p14:tracePt t="78127" x="9937750" y="5303838"/>
          <p14:tracePt t="78135" x="9894888" y="5346700"/>
          <p14:tracePt t="78143" x="9821863" y="5395913"/>
          <p14:tracePt t="78151" x="9729788" y="5437188"/>
          <p14:tracePt t="78159" x="9598025" y="5486400"/>
          <p14:tracePt t="78168" x="9440863" y="5543550"/>
          <p14:tracePt t="78175" x="9267825" y="5584825"/>
          <p14:tracePt t="78183" x="9045575" y="5635625"/>
          <p14:tracePt t="78191" x="8764588" y="5659438"/>
          <p14:tracePt t="78199" x="8450263" y="5676900"/>
          <p14:tracePt t="78207" x="8135938" y="5676900"/>
          <p14:tracePt t="78216" x="7756525" y="5676900"/>
          <p14:tracePt t="78223" x="7326313" y="5692775"/>
          <p14:tracePt t="78232" x="6938963" y="5741988"/>
          <p14:tracePt t="78239" x="6542088" y="5800725"/>
          <p14:tracePt t="78247" x="6194425" y="5865813"/>
          <p14:tracePt t="78255" x="5881688" y="5924550"/>
          <p14:tracePt t="78264" x="5624513" y="5965825"/>
          <p14:tracePt t="78271" x="5410200" y="5999163"/>
          <p14:tracePt t="78279" x="5211763" y="6040438"/>
          <p14:tracePt t="78287" x="5087938" y="6056313"/>
          <p14:tracePt t="78295" x="4964113" y="6064250"/>
          <p14:tracePt t="78303" x="4881563" y="6081713"/>
          <p14:tracePt t="78312" x="4814888" y="6089650"/>
          <p14:tracePt t="78320" x="4773613" y="6105525"/>
          <p14:tracePt t="78327" x="4732338" y="6115050"/>
          <p14:tracePt t="78335" x="4700588" y="6130925"/>
          <p14:tracePt t="78343" x="4649788" y="6146800"/>
          <p14:tracePt t="78351" x="4625975" y="6156325"/>
          <p14:tracePt t="78360" x="4600575" y="6164263"/>
          <p14:tracePt t="78367" x="4584700" y="6164263"/>
          <p14:tracePt t="78375" x="4559300" y="6172200"/>
          <p14:tracePt t="78383" x="4543425" y="6180138"/>
          <p14:tracePt t="78391" x="4525963" y="6180138"/>
          <p14:tracePt t="78399" x="4510088" y="6197600"/>
          <p14:tracePt t="78407" x="4476750" y="6213475"/>
          <p14:tracePt t="78415" x="4452938" y="6221413"/>
          <p14:tracePt t="78423" x="4419600" y="6246813"/>
          <p14:tracePt t="78431" x="4352925" y="6270625"/>
          <p14:tracePt t="78439" x="4295775" y="6303963"/>
          <p14:tracePt t="78448" x="4237038" y="6345238"/>
          <p14:tracePt t="78455" x="4179888" y="6386513"/>
          <p14:tracePt t="78463" x="4105275" y="6419850"/>
          <p14:tracePt t="78471" x="4048125" y="6453188"/>
          <p14:tracePt t="78479" x="3989388" y="6486525"/>
          <p14:tracePt t="78487" x="3924300" y="6519863"/>
          <p14:tracePt t="78495" x="3865563" y="6569075"/>
          <p14:tracePt t="78503" x="3808413" y="6602413"/>
          <p14:tracePt t="78511" x="3757613" y="6634163"/>
          <p14:tracePt t="78520" x="3716338" y="6667500"/>
          <p14:tracePt t="78527" x="3675063" y="6692900"/>
          <p14:tracePt t="78536" x="3651250" y="6718300"/>
          <p14:tracePt t="78543" x="3617913" y="6759575"/>
          <p14:tracePt t="78551" x="3592513" y="6783388"/>
          <p14:tracePt t="78559" x="3584575" y="6824663"/>
          <p14:tracePt t="78567" x="3576638" y="6850063"/>
          <p14:tracePt t="79008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41839CC-CF19-4C5D-AB62-AE4461D5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anchor="ctr">
            <a:normAutofit/>
          </a:bodyPr>
          <a:lstStyle/>
          <a:p>
            <a:pPr algn="ctr"/>
            <a:r>
              <a:rPr lang="cs-CZ" sz="4400" dirty="0">
                <a:solidFill>
                  <a:schemeClr val="tx1"/>
                </a:solidFill>
              </a:rPr>
              <a:t>Postup při tvorbě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171DC76-93CA-44E6-BA38-94A41C427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sz="1800" dirty="0"/>
              <a:t>Objednání součástek</a:t>
            </a:r>
          </a:p>
          <a:p>
            <a:pPr marL="342900" indent="-342900">
              <a:buFont typeface="+mj-lt"/>
              <a:buAutoNum type="arabicPeriod"/>
            </a:pPr>
            <a:r>
              <a:rPr lang="cs-CZ" sz="1800" dirty="0"/>
              <a:t>Sestavení teploměru</a:t>
            </a:r>
          </a:p>
          <a:p>
            <a:pPr marL="342900" indent="-342900">
              <a:buFont typeface="+mj-lt"/>
              <a:buAutoNum type="arabicPeriod"/>
            </a:pPr>
            <a:r>
              <a:rPr lang="cs-CZ" sz="1800" dirty="0"/>
              <a:t>Testování k</a:t>
            </a:r>
            <a:r>
              <a:rPr lang="cs-CZ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ó</a:t>
            </a:r>
            <a:r>
              <a:rPr lang="cs-CZ" sz="1800" dirty="0"/>
              <a:t>du na měření teploty</a:t>
            </a:r>
          </a:p>
          <a:p>
            <a:pPr marL="342900" indent="-342900">
              <a:buFont typeface="+mj-lt"/>
              <a:buAutoNum type="arabicPeriod"/>
            </a:pPr>
            <a:r>
              <a:rPr lang="cs-CZ" sz="1800" dirty="0"/>
              <a:t>Nainstalování </a:t>
            </a:r>
            <a:r>
              <a:rPr lang="cs-CZ" sz="1800" dirty="0" err="1"/>
              <a:t>Home</a:t>
            </a:r>
            <a:r>
              <a:rPr lang="cs-CZ" sz="1800" dirty="0"/>
              <a:t> </a:t>
            </a:r>
            <a:r>
              <a:rPr lang="cs-CZ" sz="1800" dirty="0" err="1"/>
              <a:t>Assistantu</a:t>
            </a:r>
            <a:r>
              <a:rPr lang="cs-CZ" sz="1800" dirty="0"/>
              <a:t> a MQTT</a:t>
            </a:r>
          </a:p>
          <a:p>
            <a:pPr marL="342900" indent="-342900">
              <a:buFont typeface="+mj-lt"/>
              <a:buAutoNum type="arabicPeriod"/>
            </a:pPr>
            <a:r>
              <a:rPr lang="cs-CZ" sz="1800" dirty="0"/>
              <a:t>Posílání teploty na webovou aplikaci</a:t>
            </a:r>
          </a:p>
          <a:p>
            <a:pPr marL="342900" indent="-342900">
              <a:buFont typeface="+mj-lt"/>
              <a:buAutoNum type="arabicPeriod"/>
            </a:pPr>
            <a:r>
              <a:rPr lang="cs-CZ" sz="1800" dirty="0"/>
              <a:t>Vytvoření grafu </a:t>
            </a:r>
          </a:p>
          <a:p>
            <a:pPr marL="342900" indent="-342900">
              <a:buFont typeface="+mj-lt"/>
              <a:buAutoNum type="arabicPeriod"/>
            </a:pPr>
            <a:r>
              <a:rPr lang="cs-CZ" sz="1800" dirty="0"/>
              <a:t>Kontrola vypsaných hodnot v grafu</a:t>
            </a:r>
          </a:p>
          <a:p>
            <a:pPr marL="342900" indent="-342900">
              <a:buFont typeface="+mj-lt"/>
              <a:buAutoNum type="arabicPeriod"/>
            </a:pPr>
            <a:r>
              <a:rPr lang="cs-CZ" sz="1800" dirty="0"/>
              <a:t>Kontrola a opravení menších chyb</a:t>
            </a:r>
          </a:p>
          <a:p>
            <a:pPr marL="342900" indent="-342900">
              <a:buFont typeface="+mj-lt"/>
              <a:buAutoNum type="arabicPeriod"/>
            </a:pPr>
            <a:r>
              <a:rPr lang="cs-CZ" sz="1800" dirty="0"/>
              <a:t>Dokončení </a:t>
            </a:r>
          </a:p>
        </p:txBody>
      </p:sp>
      <p:pic>
        <p:nvPicPr>
          <p:cNvPr id="6" name="Zvuk 5">
            <a:hlinkClick r:id="" action="ppaction://media"/>
            <a:extLst>
              <a:ext uri="{FF2B5EF4-FFF2-40B4-BE49-F238E27FC236}">
                <a16:creationId xmlns:a16="http://schemas.microsoft.com/office/drawing/2014/main" id="{F46EF29C-ADD0-4A08-9D1F-A503A9C02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55"/>
    </mc:Choice>
    <mc:Fallback>
      <p:transition spd="slow" advTm="109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F65B625-97F6-4D54-860D-B52C68C1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cs-CZ" sz="3600">
                <a:solidFill>
                  <a:srgbClr val="FFFFFF"/>
                </a:solidFill>
              </a:rPr>
              <a:t>Princip fungování teploměru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Zástupný obsah 2">
            <a:extLst>
              <a:ext uri="{FF2B5EF4-FFF2-40B4-BE49-F238E27FC236}">
                <a16:creationId xmlns:a16="http://schemas.microsoft.com/office/drawing/2014/main" id="{F3B6DC1E-ACF1-416D-9CB7-0E945B3E01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640005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Zvuk 7">
            <a:hlinkClick r:id="" action="ppaction://media"/>
            <a:extLst>
              <a:ext uri="{FF2B5EF4-FFF2-40B4-BE49-F238E27FC236}">
                <a16:creationId xmlns:a16="http://schemas.microsoft.com/office/drawing/2014/main" id="{8B96B9CF-EC3E-4473-ABDE-0D2C6F3C6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6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129"/>
    </mc:Choice>
    <mc:Fallback>
      <p:transition spd="slow" advTm="187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0B871C-BDAA-4C35-AAF7-6C3B20A1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Výsledek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CE1FAE3-1CD4-4AA2-A87C-59B5C55DE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343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Funkčnost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Přesnost měření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5CBE332D-1BA8-44D7-80BB-1FB273F46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930" y="1972364"/>
            <a:ext cx="3615994" cy="19318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A5E2E40F-D420-4A84-B5A8-7F16C2484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930" y="4139201"/>
            <a:ext cx="3615994" cy="19318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13F5855-B099-4311-A051-F15B741D0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644" y="1939300"/>
            <a:ext cx="3615993" cy="41317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Zvuk 7">
            <a:hlinkClick r:id="" action="ppaction://media"/>
            <a:extLst>
              <a:ext uri="{FF2B5EF4-FFF2-40B4-BE49-F238E27FC236}">
                <a16:creationId xmlns:a16="http://schemas.microsoft.com/office/drawing/2014/main" id="{9C3B0DB4-0093-45CC-ACAD-8A2F06743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5644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07"/>
    </mc:Choice>
    <mc:Fallback>
      <p:transition spd="slow" advTm="65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351" x="98425" y="5718175"/>
          <p14:tracePt t="40359" x="198438" y="5816600"/>
          <p14:tracePt t="40367" x="314325" y="5883275"/>
          <p14:tracePt t="40375" x="404813" y="5948363"/>
          <p14:tracePt t="40383" x="495300" y="6015038"/>
          <p14:tracePt t="40391" x="585788" y="6056313"/>
          <p14:tracePt t="40399" x="693738" y="6097588"/>
          <p14:tracePt t="40407" x="793750" y="6122988"/>
          <p14:tracePt t="40415" x="884238" y="6156325"/>
          <p14:tracePt t="40423" x="982663" y="6180138"/>
          <p14:tracePt t="40431" x="1082675" y="6197600"/>
          <p14:tracePt t="40439" x="1181100" y="6213475"/>
          <p14:tracePt t="40447" x="1296988" y="6229350"/>
          <p14:tracePt t="40455" x="1404938" y="6254750"/>
          <p14:tracePt t="40463" x="1511300" y="6280150"/>
          <p14:tracePt t="40471" x="1627188" y="6296025"/>
          <p14:tracePt t="40479" x="1725613" y="6329363"/>
          <p14:tracePt t="40487" x="1817688" y="6345238"/>
          <p14:tracePt t="40495" x="1882775" y="6354763"/>
          <p14:tracePt t="40503" x="1941513" y="6370638"/>
          <p14:tracePt t="40511" x="1990725" y="6378575"/>
          <p14:tracePt t="40519" x="2024063" y="6396038"/>
          <p14:tracePt t="40527" x="2065338" y="6403975"/>
          <p14:tracePt t="40535" x="2098675" y="6419850"/>
          <p14:tracePt t="40543" x="2155825" y="6445250"/>
          <p14:tracePt t="40551" x="2212975" y="6461125"/>
          <p14:tracePt t="40559" x="2279650" y="6486525"/>
          <p14:tracePt t="40567" x="2338388" y="6510338"/>
          <p14:tracePt t="40575" x="2387600" y="6543675"/>
          <p14:tracePt t="40583" x="2444750" y="6569075"/>
          <p14:tracePt t="40591" x="2486025" y="6592888"/>
          <p14:tracePt t="40599" x="2519363" y="6618288"/>
          <p14:tracePt t="40607" x="2552700" y="6643688"/>
          <p14:tracePt t="40615" x="2576513" y="6659563"/>
          <p14:tracePt t="40623" x="2601913" y="6684963"/>
          <p14:tracePt t="40631" x="2627313" y="6700838"/>
          <p14:tracePt t="40639" x="2651125" y="6726238"/>
          <p14:tracePt t="40647" x="2684463" y="6750050"/>
          <p14:tracePt t="40655" x="2725738" y="6775450"/>
          <p14:tracePt t="40663" x="2751138" y="6800850"/>
          <p14:tracePt t="40671" x="2782888" y="6824663"/>
          <p14:tracePt t="41056" x="4071938" y="6726238"/>
          <p14:tracePt t="41063" x="4154488" y="6651625"/>
          <p14:tracePt t="41071" x="4237038" y="6577013"/>
          <p14:tracePt t="41079" x="4337050" y="6486525"/>
          <p14:tracePt t="41087" x="4427538" y="6427788"/>
          <p14:tracePt t="41095" x="4525963" y="6345238"/>
          <p14:tracePt t="41103" x="4608513" y="6288088"/>
          <p14:tracePt t="41111" x="4691063" y="6213475"/>
          <p14:tracePt t="41119" x="4765675" y="6138863"/>
          <p14:tracePt t="41127" x="4840288" y="6056313"/>
          <p14:tracePt t="41135" x="4899025" y="5981700"/>
          <p14:tracePt t="41143" x="4956175" y="5907088"/>
          <p14:tracePt t="41151" x="4997450" y="5857875"/>
          <p14:tracePt t="41159" x="5022850" y="5808663"/>
          <p14:tracePt t="41167" x="5038725" y="5775325"/>
          <p14:tracePt t="41175" x="5064125" y="5734050"/>
          <p14:tracePt t="41183" x="5072063" y="5710238"/>
          <p14:tracePt t="41191" x="5087938" y="5684838"/>
          <p14:tracePt t="41199" x="5105400" y="5651500"/>
          <p14:tracePt t="41207" x="5105400" y="5626100"/>
          <p14:tracePt t="41215" x="5113338" y="5610225"/>
          <p14:tracePt t="41223" x="5121275" y="5594350"/>
          <p14:tracePt t="41231" x="5129213" y="5568950"/>
          <p14:tracePt t="41239" x="5129213" y="5543550"/>
          <p14:tracePt t="41247" x="5129213" y="5519738"/>
          <p14:tracePt t="41255" x="5137150" y="5470525"/>
          <p14:tracePt t="41263" x="5146675" y="5429250"/>
          <p14:tracePt t="41271" x="5154613" y="5378450"/>
          <p14:tracePt t="41279" x="5154613" y="5346700"/>
          <p14:tracePt t="41287" x="5162550" y="5295900"/>
          <p14:tracePt t="41295" x="5170488" y="5262563"/>
          <p14:tracePt t="41303" x="5170488" y="5246688"/>
          <p14:tracePt t="41311" x="5170488" y="5221288"/>
          <p14:tracePt t="41319" x="5170488" y="5197475"/>
          <p14:tracePt t="41327" x="5170488" y="5180013"/>
          <p14:tracePt t="41335" x="5170488" y="5164138"/>
          <p14:tracePt t="41343" x="5170488" y="5148263"/>
          <p14:tracePt t="41351" x="5170488" y="5122863"/>
          <p14:tracePt t="41359" x="5170488" y="5097463"/>
          <p14:tracePt t="41367" x="5162550" y="5065713"/>
          <p14:tracePt t="41375" x="5154613" y="5048250"/>
          <p14:tracePt t="41383" x="5154613" y="5024438"/>
          <p14:tracePt t="41391" x="5137150" y="5006975"/>
          <p14:tracePt t="41400" x="5129213" y="4991100"/>
          <p14:tracePt t="41407" x="5121275" y="4983163"/>
          <p14:tracePt t="41415" x="5113338" y="4973638"/>
          <p14:tracePt t="41423" x="5113338" y="4957763"/>
          <p14:tracePt t="41447" x="5105400" y="4957763"/>
          <p14:tracePt t="41471" x="5095875" y="4949825"/>
          <p14:tracePt t="41479" x="5087938" y="4949825"/>
          <p14:tracePt t="41487" x="5072063" y="4940300"/>
          <p14:tracePt t="41503" x="5064125" y="4940300"/>
          <p14:tracePt t="41511" x="5054600" y="4940300"/>
          <p14:tracePt t="41519" x="5046663" y="4940300"/>
          <p14:tracePt t="41527" x="5038725" y="4940300"/>
          <p14:tracePt t="41535" x="5030788" y="4940300"/>
          <p14:tracePt t="41543" x="5022850" y="4940300"/>
          <p14:tracePt t="41551" x="5013325" y="4940300"/>
          <p14:tracePt t="41559" x="5005388" y="4940300"/>
          <p14:tracePt t="41567" x="4989513" y="4940300"/>
          <p14:tracePt t="41575" x="4972050" y="4940300"/>
          <p14:tracePt t="41583" x="4956175" y="4949825"/>
          <p14:tracePt t="41591" x="4940300" y="4957763"/>
          <p14:tracePt t="41599" x="4914900" y="4973638"/>
          <p14:tracePt t="41607" x="4881563" y="4991100"/>
          <p14:tracePt t="41615" x="4857750" y="5006975"/>
          <p14:tracePt t="41623" x="4832350" y="5040313"/>
          <p14:tracePt t="41631" x="4814888" y="5056188"/>
          <p14:tracePt t="41639" x="4799013" y="5073650"/>
          <p14:tracePt t="41647" x="4783138" y="5089525"/>
          <p14:tracePt t="41655" x="4773613" y="5106988"/>
          <p14:tracePt t="41663" x="4773613" y="5122863"/>
          <p14:tracePt t="41671" x="4765675" y="5138738"/>
          <p14:tracePt t="41679" x="4765675" y="5164138"/>
          <p14:tracePt t="41687" x="4765675" y="5189538"/>
          <p14:tracePt t="41695" x="4765675" y="5213350"/>
          <p14:tracePt t="41703" x="4765675" y="5246688"/>
          <p14:tracePt t="41711" x="4765675" y="5280025"/>
          <p14:tracePt t="41719" x="4765675" y="5303838"/>
          <p14:tracePt t="41727" x="4773613" y="5346700"/>
          <p14:tracePt t="41735" x="4773613" y="5370513"/>
          <p14:tracePt t="41743" x="4783138" y="5395913"/>
          <p14:tracePt t="41751" x="4799013" y="5437188"/>
          <p14:tracePt t="41759" x="4814888" y="5461000"/>
          <p14:tracePt t="41767" x="4832350" y="5502275"/>
          <p14:tracePt t="41775" x="4857750" y="5527675"/>
          <p14:tracePt t="41783" x="4899025" y="5561013"/>
          <p14:tracePt t="41791" x="4948238" y="5602288"/>
          <p14:tracePt t="41799" x="4997450" y="5635625"/>
          <p14:tracePt t="41807" x="5054600" y="5668963"/>
          <p14:tracePt t="41815" x="5121275" y="5700713"/>
          <p14:tracePt t="41823" x="5178425" y="5741988"/>
          <p14:tracePt t="41831" x="5237163" y="5767388"/>
          <p14:tracePt t="41839" x="5302250" y="5792788"/>
          <p14:tracePt t="41847" x="5360988" y="5808663"/>
          <p14:tracePt t="41855" x="5435600" y="5824538"/>
          <p14:tracePt t="41863" x="5500688" y="5842000"/>
          <p14:tracePt t="41871" x="5559425" y="5849938"/>
          <p14:tracePt t="41879" x="5616575" y="5857875"/>
          <p14:tracePt t="41887" x="5675313" y="5865813"/>
          <p14:tracePt t="41895" x="5716588" y="5865813"/>
          <p14:tracePt t="41903" x="5773738" y="5865813"/>
          <p14:tracePt t="41911" x="5815013" y="5865813"/>
          <p14:tracePt t="41919" x="5873750" y="5865813"/>
          <p14:tracePt t="41927" x="5922963" y="5857875"/>
          <p14:tracePt t="41935" x="5964238" y="5849938"/>
          <p14:tracePt t="41943" x="6005513" y="5834063"/>
          <p14:tracePt t="41951" x="6038850" y="5808663"/>
          <p14:tracePt t="41959" x="6080125" y="5792788"/>
          <p14:tracePt t="41967" x="6111875" y="5767388"/>
          <p14:tracePt t="41975" x="6145213" y="5734050"/>
          <p14:tracePt t="41983" x="6178550" y="5718175"/>
          <p14:tracePt t="41991" x="6219825" y="5684838"/>
          <p14:tracePt t="41999" x="6245225" y="5659438"/>
          <p14:tracePt t="42007" x="6269038" y="5635625"/>
          <p14:tracePt t="42015" x="6286500" y="5602288"/>
          <p14:tracePt t="42023" x="6310313" y="5576888"/>
          <p14:tracePt t="42031" x="6335713" y="5543550"/>
          <p14:tracePt t="42039" x="6343650" y="5511800"/>
          <p14:tracePt t="42047" x="6351588" y="5470525"/>
          <p14:tracePt t="42055" x="6369050" y="5445125"/>
          <p14:tracePt t="42063" x="6384925" y="5411788"/>
          <p14:tracePt t="42071" x="6384925" y="5378450"/>
          <p14:tracePt t="42079" x="6392863" y="5362575"/>
          <p14:tracePt t="42087" x="6392863" y="5346700"/>
          <p14:tracePt t="42095" x="6392863" y="5329238"/>
          <p14:tracePt t="42103" x="6402388" y="5313363"/>
          <p14:tracePt t="42111" x="6410325" y="5295900"/>
          <p14:tracePt t="42127" x="6410325" y="5287963"/>
          <p14:tracePt t="42135" x="6410325" y="5280025"/>
          <p14:tracePt t="42143" x="6410325" y="5272088"/>
          <p14:tracePt t="42151" x="6410325" y="5254625"/>
          <p14:tracePt t="42159" x="6402388" y="5230813"/>
          <p14:tracePt t="42167" x="6384925" y="5189538"/>
          <p14:tracePt t="42175" x="6369050" y="5148263"/>
          <p14:tracePt t="42183" x="6343650" y="5106988"/>
          <p14:tracePt t="42191" x="6294438" y="5048250"/>
          <p14:tracePt t="42199" x="6245225" y="4999038"/>
          <p14:tracePt t="42207" x="6194425" y="4949825"/>
          <p14:tracePt t="42215" x="6145213" y="4908550"/>
          <p14:tracePt t="42223" x="6096000" y="4867275"/>
          <p14:tracePt t="42231" x="6054725" y="4833938"/>
          <p14:tracePt t="42239" x="6021388" y="4808538"/>
          <p14:tracePt t="42247" x="5988050" y="4792663"/>
          <p14:tracePt t="42255" x="5946775" y="4767263"/>
          <p14:tracePt t="42263" x="5905500" y="4743450"/>
          <p14:tracePt t="42271" x="5881688" y="4725988"/>
          <p14:tracePt t="42279" x="5856288" y="4710113"/>
          <p14:tracePt t="42287" x="5830888" y="4692650"/>
          <p14:tracePt t="42295" x="5815013" y="4684713"/>
          <p14:tracePt t="42303" x="5799138" y="4684713"/>
          <p14:tracePt t="42311" x="5781675" y="4668838"/>
          <p14:tracePt t="42319" x="5765800" y="4668838"/>
          <p14:tracePt t="42327" x="5748338" y="4660900"/>
          <p14:tracePt t="42343" x="5732463" y="4660900"/>
          <p14:tracePt t="42351" x="5716588" y="4660900"/>
          <p14:tracePt t="42359" x="5699125" y="4660900"/>
          <p14:tracePt t="42367" x="5675313" y="4660900"/>
          <p14:tracePt t="42375" x="5649913" y="4660900"/>
          <p14:tracePt t="42383" x="5616575" y="4676775"/>
          <p14:tracePt t="42391" x="5575300" y="4692650"/>
          <p14:tracePt t="42399" x="5541963" y="4710113"/>
          <p14:tracePt t="42407" x="5500688" y="4725988"/>
          <p14:tracePt t="42415" x="5459413" y="4743450"/>
          <p14:tracePt t="42423" x="5427663" y="4767263"/>
          <p14:tracePt t="42431" x="5386388" y="4792663"/>
          <p14:tracePt t="42439" x="5353050" y="4808538"/>
          <p14:tracePt t="42447" x="5319713" y="4826000"/>
          <p14:tracePt t="42455" x="5294313" y="4841875"/>
          <p14:tracePt t="42463" x="5260975" y="4867275"/>
          <p14:tracePt t="42471" x="5237163" y="4883150"/>
          <p14:tracePt t="42479" x="5211763" y="4916488"/>
          <p14:tracePt t="42487" x="5187950" y="4949825"/>
          <p14:tracePt t="42495" x="5178425" y="4983163"/>
          <p14:tracePt t="42503" x="5162550" y="5006975"/>
          <p14:tracePt t="42511" x="5146675" y="5048250"/>
          <p14:tracePt t="42519" x="5137150" y="5089525"/>
          <p14:tracePt t="42527" x="5137150" y="5122863"/>
          <p14:tracePt t="42535" x="5137150" y="5148263"/>
          <p14:tracePt t="42543" x="5137150" y="5180013"/>
          <p14:tracePt t="42551" x="5137150" y="5230813"/>
          <p14:tracePt t="42559" x="5137150" y="5272088"/>
          <p14:tracePt t="42567" x="5154613" y="5321300"/>
          <p14:tracePt t="42575" x="5170488" y="5354638"/>
          <p14:tracePt t="42583" x="5195888" y="5395913"/>
          <p14:tracePt t="42591" x="5211763" y="5429250"/>
          <p14:tracePt t="42599" x="5229225" y="5461000"/>
          <p14:tracePt t="42607" x="5245100" y="5486400"/>
          <p14:tracePt t="42615" x="5270500" y="5519738"/>
          <p14:tracePt t="42623" x="5286375" y="5543550"/>
          <p14:tracePt t="42631" x="5327650" y="5584825"/>
          <p14:tracePt t="42639" x="5368925" y="5626100"/>
          <p14:tracePt t="42647" x="5418138" y="5659438"/>
          <p14:tracePt t="42655" x="5468938" y="5692775"/>
          <p14:tracePt t="42663" x="5526088" y="5718175"/>
          <p14:tracePt t="42671" x="5600700" y="5734050"/>
          <p14:tracePt t="42679" x="5665788" y="5751513"/>
          <p14:tracePt t="42687" x="5732463" y="5759450"/>
          <p14:tracePt t="42695" x="5789613" y="5759450"/>
          <p14:tracePt t="42703" x="5840413" y="5759450"/>
          <p14:tracePt t="42711" x="5905500" y="5759450"/>
          <p14:tracePt t="42719" x="5988050" y="5759450"/>
          <p14:tracePt t="42727" x="6062663" y="5759450"/>
          <p14:tracePt t="42735" x="6145213" y="5741988"/>
          <p14:tracePt t="42743" x="6219825" y="5718175"/>
          <p14:tracePt t="42751" x="6302375" y="5676900"/>
          <p14:tracePt t="42759" x="6376988" y="5635625"/>
          <p14:tracePt t="42767" x="6459538" y="5594350"/>
          <p14:tracePt t="42775" x="6534150" y="5543550"/>
          <p14:tracePt t="42783" x="6616700" y="5502275"/>
          <p14:tracePt t="42791" x="6681788" y="5453063"/>
          <p14:tracePt t="42799" x="6732588" y="5411788"/>
          <p14:tracePt t="42807" x="6773863" y="5362575"/>
          <p14:tracePt t="42815" x="6805613" y="5313363"/>
          <p14:tracePt t="42823" x="6823075" y="5280025"/>
          <p14:tracePt t="42831" x="6838950" y="5238750"/>
          <p14:tracePt t="42839" x="6838950" y="5205413"/>
          <p14:tracePt t="42847" x="6838950" y="5180013"/>
          <p14:tracePt t="42855" x="6838950" y="5138738"/>
          <p14:tracePt t="42863" x="6838950" y="5114925"/>
          <p14:tracePt t="42871" x="6831013" y="5065713"/>
          <p14:tracePt t="42879" x="6815138" y="5040313"/>
          <p14:tracePt t="42887" x="6789738" y="4999038"/>
          <p14:tracePt t="42895" x="6764338" y="4965700"/>
          <p14:tracePt t="42903" x="6740525" y="4932363"/>
          <p14:tracePt t="42911" x="6691313" y="4899025"/>
          <p14:tracePt t="42919" x="6632575" y="4857750"/>
          <p14:tracePt t="42927" x="6557963" y="4826000"/>
          <p14:tracePt t="42935" x="6475413" y="4784725"/>
          <p14:tracePt t="42943" x="6384925" y="4751388"/>
          <p14:tracePt t="42951" x="6269038" y="4710113"/>
          <p14:tracePt t="42959" x="6137275" y="4676775"/>
          <p14:tracePt t="42967" x="5964238" y="4643438"/>
          <p14:tracePt t="42975" x="5773738" y="4610100"/>
          <p14:tracePt t="42983" x="5551488" y="4568825"/>
          <p14:tracePt t="42991" x="5335588" y="4519613"/>
          <p14:tracePt t="42999" x="5087938" y="4462463"/>
          <p14:tracePt t="43007" x="4848225" y="4429125"/>
          <p14:tracePt t="43015" x="4608513" y="4387850"/>
          <p14:tracePt t="43023" x="4378325" y="4362450"/>
          <p14:tracePt t="43031" x="4195763" y="4346575"/>
          <p14:tracePt t="43039" x="4079875" y="4346575"/>
          <p14:tracePt t="43047" x="3973513" y="4346575"/>
          <p14:tracePt t="43055" x="3906838" y="4354513"/>
          <p14:tracePt t="43063" x="3857625" y="4362450"/>
          <p14:tracePt t="43071" x="3824288" y="4379913"/>
          <p14:tracePt t="43079" x="3790950" y="4403725"/>
          <p14:tracePt t="43087" x="3775075" y="4429125"/>
          <p14:tracePt t="43095" x="3749675" y="4478338"/>
          <p14:tracePt t="43103" x="3708400" y="4552950"/>
          <p14:tracePt t="43111" x="3684588" y="4618038"/>
          <p14:tracePt t="43119" x="3667125" y="4710113"/>
          <p14:tracePt t="43127" x="3651250" y="4800600"/>
          <p14:tracePt t="43135" x="3643313" y="4908550"/>
          <p14:tracePt t="43143" x="3643313" y="5014913"/>
          <p14:tracePt t="43151" x="3643313" y="5138738"/>
          <p14:tracePt t="43159" x="3659188" y="5238750"/>
          <p14:tracePt t="43167" x="3675063" y="5337175"/>
          <p14:tracePt t="43175" x="3708400" y="5429250"/>
          <p14:tracePt t="43183" x="3741738" y="5511800"/>
          <p14:tracePt t="43191" x="3783013" y="5576888"/>
          <p14:tracePt t="43199" x="3832225" y="5643563"/>
          <p14:tracePt t="43207" x="3883025" y="5684838"/>
          <p14:tracePt t="43215" x="3932238" y="5710238"/>
          <p14:tracePt t="43223" x="3989388" y="5741988"/>
          <p14:tracePt t="43231" x="4048125" y="5759450"/>
          <p14:tracePt t="43239" x="4113213" y="5775325"/>
          <p14:tracePt t="43247" x="4179888" y="5783263"/>
          <p14:tracePt t="43255" x="4244975" y="5783263"/>
          <p14:tracePt t="43263" x="4329113" y="5783263"/>
          <p14:tracePt t="43271" x="4411663" y="5783263"/>
          <p14:tracePt t="43279" x="4502150" y="5783263"/>
          <p14:tracePt t="43287" x="4608513" y="5783263"/>
          <p14:tracePt t="43295" x="4708525" y="5783263"/>
          <p14:tracePt t="43303" x="4848225" y="5783263"/>
          <p14:tracePt t="43311" x="4956175" y="5759450"/>
          <p14:tracePt t="43319" x="5080000" y="5734050"/>
          <p14:tracePt t="43327" x="5229225" y="5710238"/>
          <p14:tracePt t="43335" x="5360988" y="5684838"/>
          <p14:tracePt t="43343" x="5492750" y="5659438"/>
          <p14:tracePt t="43351" x="5600700" y="5635625"/>
          <p14:tracePt t="43359" x="5699125" y="5618163"/>
          <p14:tracePt t="43367" x="5807075" y="5584825"/>
          <p14:tracePt t="43375" x="5889625" y="5568950"/>
          <p14:tracePt t="43383" x="5972175" y="5543550"/>
          <p14:tracePt t="43391" x="6038850" y="5527675"/>
          <p14:tracePt t="43399" x="6096000" y="5502275"/>
          <p14:tracePt t="43407" x="6137275" y="5478463"/>
          <p14:tracePt t="43415" x="6178550" y="5453063"/>
          <p14:tracePt t="43423" x="6211888" y="5429250"/>
          <p14:tracePt t="43431" x="6253163" y="5403850"/>
          <p14:tracePt t="43439" x="6294438" y="5362575"/>
          <p14:tracePt t="43447" x="6335713" y="5321300"/>
          <p14:tracePt t="43455" x="6369050" y="5280025"/>
          <p14:tracePt t="43463" x="6410325" y="5230813"/>
          <p14:tracePt t="43471" x="6434138" y="5172075"/>
          <p14:tracePt t="43479" x="6459538" y="5122863"/>
          <p14:tracePt t="43487" x="6475413" y="5073650"/>
          <p14:tracePt t="43495" x="6484938" y="5040313"/>
          <p14:tracePt t="43503" x="6492875" y="4999038"/>
          <p14:tracePt t="43511" x="6500813" y="4965700"/>
          <p14:tracePt t="43519" x="6500813" y="4949825"/>
          <p14:tracePt t="43527" x="6500813" y="4908550"/>
          <p14:tracePt t="43535" x="6492875" y="4883150"/>
          <p14:tracePt t="43543" x="6484938" y="4857750"/>
          <p14:tracePt t="43551" x="6475413" y="4826000"/>
          <p14:tracePt t="43559" x="6443663" y="4784725"/>
          <p14:tracePt t="43567" x="6402388" y="4759325"/>
          <p14:tracePt t="43575" x="6351588" y="4718050"/>
          <p14:tracePt t="43583" x="6286500" y="4668838"/>
          <p14:tracePt t="43591" x="6211888" y="4627563"/>
          <p14:tracePt t="43599" x="6121400" y="4586288"/>
          <p14:tracePt t="43607" x="6013450" y="4545013"/>
          <p14:tracePt t="43615" x="5915025" y="4503738"/>
          <p14:tracePt t="43623" x="5815013" y="4478338"/>
          <p14:tracePt t="43631" x="5724525" y="4462463"/>
          <p14:tracePt t="43639" x="5641975" y="4437063"/>
          <p14:tracePt t="43647" x="5575300" y="4421188"/>
          <p14:tracePt t="43655" x="5518150" y="4387850"/>
          <p14:tracePt t="43663" x="5468938" y="4379913"/>
          <p14:tracePt t="43671" x="5427663" y="4362450"/>
          <p14:tracePt t="43679" x="5394325" y="4346575"/>
          <p14:tracePt t="43687" x="5368925" y="4338638"/>
          <p14:tracePt t="43695" x="5335588" y="4329113"/>
          <p14:tracePt t="43703" x="5294313" y="4321175"/>
          <p14:tracePt t="43711" x="5270500" y="4321175"/>
          <p14:tracePt t="43719" x="5237163" y="4321175"/>
          <p14:tracePt t="43727" x="5203825" y="4321175"/>
          <p14:tracePt t="43735" x="5178425" y="4321175"/>
          <p14:tracePt t="43743" x="5137150" y="4321175"/>
          <p14:tracePt t="43751" x="5105400" y="4329113"/>
          <p14:tracePt t="43759" x="5054600" y="4354513"/>
          <p14:tracePt t="43767" x="4997450" y="4379913"/>
          <p14:tracePt t="43775" x="4930775" y="4421188"/>
          <p14:tracePt t="43783" x="4865688" y="4470400"/>
          <p14:tracePt t="43791" x="4783138" y="4511675"/>
          <p14:tracePt t="43799" x="4691063" y="4568825"/>
          <p14:tracePt t="43807" x="4592638" y="4635500"/>
          <p14:tracePt t="43815" x="4502150" y="4710113"/>
          <p14:tracePt t="43823" x="4402138" y="4784725"/>
          <p14:tracePt t="43831" x="4303713" y="4867275"/>
          <p14:tracePt t="43839" x="4221163" y="4932363"/>
          <p14:tracePt t="43847" x="4146550" y="5014913"/>
          <p14:tracePt t="43855" x="4097338" y="5081588"/>
          <p14:tracePt t="43863" x="4038600" y="5156200"/>
          <p14:tracePt t="43871" x="3997325" y="5213350"/>
          <p14:tracePt t="43879" x="3965575" y="5280025"/>
          <p14:tracePt t="43887" x="3932238" y="5329238"/>
          <p14:tracePt t="43895" x="3906838" y="5378450"/>
          <p14:tracePt t="43903" x="3883025" y="5411788"/>
          <p14:tracePt t="43911" x="3865563" y="5445125"/>
          <p14:tracePt t="43919" x="3849688" y="5461000"/>
          <p14:tracePt t="43927" x="3841750" y="5470525"/>
          <p14:tracePt t="43943" x="3841750" y="5478463"/>
          <p14:tracePt t="44055" x="3849688" y="5478463"/>
          <p14:tracePt t="44063" x="3865563" y="5478463"/>
          <p14:tracePt t="44071" x="3883025" y="5478463"/>
          <p14:tracePt t="44079" x="3906838" y="5478463"/>
          <p14:tracePt t="44087" x="3932238" y="5478463"/>
          <p14:tracePt t="44095" x="3956050" y="5478463"/>
          <p14:tracePt t="44103" x="3989388" y="5486400"/>
          <p14:tracePt t="44111" x="4006850" y="5486400"/>
          <p14:tracePt t="44119" x="4030663" y="5486400"/>
          <p14:tracePt t="44127" x="4056063" y="5486400"/>
          <p14:tracePt t="44135" x="4079875" y="5486400"/>
          <p14:tracePt t="44143" x="4097338" y="5486400"/>
          <p14:tracePt t="44151" x="4121150" y="5486400"/>
          <p14:tracePt t="44159" x="4138613" y="5486400"/>
          <p14:tracePt t="44167" x="4154488" y="5486400"/>
          <p14:tracePt t="44175" x="4162425" y="5486400"/>
          <p14:tracePt t="44183" x="4179888" y="5486400"/>
          <p14:tracePt t="44191" x="4187825" y="5486400"/>
          <p14:tracePt t="44199" x="4195763" y="5486400"/>
          <p14:tracePt t="44215" x="4203700" y="5486400"/>
          <p14:tracePt t="44231" x="4213225" y="5486400"/>
          <p14:tracePt t="44287" x="4229100" y="5494338"/>
          <p14:tracePt t="44295" x="4229100" y="5502275"/>
          <p14:tracePt t="44303" x="4237038" y="5511800"/>
          <p14:tracePt t="44311" x="4244975" y="5519738"/>
          <p14:tracePt t="44319" x="4262438" y="5535613"/>
          <p14:tracePt t="44327" x="4270375" y="5553075"/>
          <p14:tracePt t="44335" x="4278313" y="5561013"/>
          <p14:tracePt t="44343" x="4278313" y="5576888"/>
          <p14:tracePt t="44351" x="4286250" y="5576888"/>
          <p14:tracePt t="44367" x="4295775" y="5584825"/>
          <p14:tracePt t="44391" x="4295775" y="5594350"/>
          <p14:tracePt t="44399" x="4295775" y="5602288"/>
          <p14:tracePt t="44407" x="4295775" y="5610225"/>
          <p14:tracePt t="44415" x="4303713" y="5618163"/>
          <p14:tracePt t="44423" x="4311650" y="5635625"/>
          <p14:tracePt t="44431" x="4311650" y="5643563"/>
          <p14:tracePt t="44439" x="4319588" y="5651500"/>
          <p14:tracePt t="44447" x="4329113" y="5659438"/>
          <p14:tracePt t="44479" x="4337050" y="5668963"/>
          <p14:tracePt t="44495" x="4337050" y="5676900"/>
          <p14:tracePt t="44527" x="4352925" y="5676900"/>
          <p14:tracePt t="44535" x="4360863" y="5684838"/>
          <p14:tracePt t="44551" x="4370388" y="5692775"/>
          <p14:tracePt t="44583" x="4378325" y="5692775"/>
          <p14:tracePt t="44623" x="4386263" y="5692775"/>
          <p14:tracePt t="44647" x="4386263" y="5684838"/>
          <p14:tracePt t="44655" x="4386263" y="5651500"/>
          <p14:tracePt t="44663" x="4378325" y="5618163"/>
          <p14:tracePt t="44671" x="4370388" y="5576888"/>
          <p14:tracePt t="44679" x="4360863" y="5519738"/>
          <p14:tracePt t="44687" x="4352925" y="5470525"/>
          <p14:tracePt t="44695" x="4344988" y="5411788"/>
          <p14:tracePt t="44703" x="4337050" y="5370513"/>
          <p14:tracePt t="44711" x="4337050" y="5329238"/>
          <p14:tracePt t="44719" x="4337050" y="5303838"/>
          <p14:tracePt t="44727" x="4337050" y="5280025"/>
          <p14:tracePt t="44735" x="4337050" y="5272088"/>
          <p14:tracePt t="44743" x="4337050" y="5254625"/>
          <p14:tracePt t="44759" x="4337050" y="5246688"/>
          <p14:tracePt t="44815" x="4329113" y="5238750"/>
          <p14:tracePt t="44831" x="4319588" y="5238750"/>
          <p14:tracePt t="44847" x="4303713" y="5246688"/>
          <p14:tracePt t="44863" x="4295775" y="5254625"/>
          <p14:tracePt t="44879" x="4286250" y="5262563"/>
          <p14:tracePt t="44887" x="4278313" y="5262563"/>
          <p14:tracePt t="44895" x="4262438" y="5272088"/>
          <p14:tracePt t="44903" x="4254500" y="5280025"/>
          <p14:tracePt t="44911" x="4244975" y="5280025"/>
          <p14:tracePt t="44919" x="4237038" y="5295900"/>
          <p14:tracePt t="44927" x="4229100" y="5321300"/>
          <p14:tracePt t="44935" x="4229100" y="5337175"/>
          <p14:tracePt t="44943" x="4221163" y="5362575"/>
          <p14:tracePt t="44951" x="4213225" y="5387975"/>
          <p14:tracePt t="44959" x="4213225" y="5403850"/>
          <p14:tracePt t="44967" x="4213225" y="5429250"/>
          <p14:tracePt t="44975" x="4213225" y="5445125"/>
          <p14:tracePt t="44983" x="4213225" y="5461000"/>
          <p14:tracePt t="44991" x="4213225" y="5470525"/>
          <p14:tracePt t="44999" x="4213225" y="5486400"/>
          <p14:tracePt t="45007" x="4213225" y="5511800"/>
          <p14:tracePt t="45015" x="4213225" y="5519738"/>
          <p14:tracePt t="45023" x="4213225" y="5535613"/>
          <p14:tracePt t="45031" x="4213225" y="5553075"/>
          <p14:tracePt t="45039" x="4221163" y="5561013"/>
          <p14:tracePt t="45047" x="4229100" y="5576888"/>
          <p14:tracePt t="45055" x="4237038" y="5584825"/>
          <p14:tracePt t="45063" x="4237038" y="5594350"/>
          <p14:tracePt t="45071" x="4237038" y="5602288"/>
          <p14:tracePt t="45079" x="4244975" y="5610225"/>
          <p14:tracePt t="45087" x="4254500" y="5626100"/>
          <p14:tracePt t="45103" x="4262438" y="5635625"/>
          <p14:tracePt t="45119" x="4262438" y="5643563"/>
          <p14:tracePt t="45135" x="4262438" y="5651500"/>
          <p14:tracePt t="45143" x="4270375" y="5659438"/>
          <p14:tracePt t="45159" x="4278313" y="5676900"/>
          <p14:tracePt t="45167" x="4286250" y="5684838"/>
          <p14:tracePt t="45175" x="4295775" y="5684838"/>
          <p14:tracePt t="45183" x="4303713" y="5692775"/>
          <p14:tracePt t="45191" x="4311650" y="5700713"/>
          <p14:tracePt t="45199" x="4311650" y="5718175"/>
          <p14:tracePt t="45207" x="4319588" y="5718175"/>
          <p14:tracePt t="45215" x="4329113" y="5734050"/>
          <p14:tracePt t="45223" x="4337050" y="5734050"/>
          <p14:tracePt t="45231" x="4337050" y="5741988"/>
          <p14:tracePt t="45239" x="4344988" y="5741988"/>
          <p14:tracePt t="45247" x="4344988" y="5751513"/>
          <p14:tracePt t="45255" x="4352925" y="5751513"/>
          <p14:tracePt t="45263" x="4352925" y="5759450"/>
          <p14:tracePt t="45271" x="4360863" y="5767388"/>
          <p14:tracePt t="45279" x="4370388" y="5783263"/>
          <p14:tracePt t="45295" x="4378325" y="5792788"/>
          <p14:tracePt t="45311" x="4386263" y="5800725"/>
          <p14:tracePt t="45319" x="4394200" y="5816600"/>
          <p14:tracePt t="45327" x="4402138" y="5824538"/>
          <p14:tracePt t="45335" x="4411663" y="5824538"/>
          <p14:tracePt t="45359" x="4411663" y="5834063"/>
          <p14:tracePt t="45367" x="4419600" y="5834063"/>
          <p14:tracePt t="45375" x="4419600" y="5842000"/>
          <p14:tracePt t="45383" x="4427538" y="5849938"/>
          <p14:tracePt t="45391" x="4435475" y="5857875"/>
          <p14:tracePt t="45399" x="4443413" y="5875338"/>
          <p14:tracePt t="45407" x="4460875" y="5883275"/>
          <p14:tracePt t="45415" x="4468813" y="5899150"/>
          <p14:tracePt t="45423" x="4476750" y="5907088"/>
          <p14:tracePt t="45431" x="4484688" y="5924550"/>
          <p14:tracePt t="45439" x="4494213" y="5924550"/>
          <p14:tracePt t="45447" x="4494213" y="5932488"/>
          <p14:tracePt t="46328" x="4494213" y="5916613"/>
          <p14:tracePt t="46336" x="4494213" y="5891213"/>
          <p14:tracePt t="46344" x="4494213" y="5865813"/>
          <p14:tracePt t="46351" x="4502150" y="5824538"/>
          <p14:tracePt t="46359" x="4502150" y="5800725"/>
          <p14:tracePt t="46367" x="4502150" y="5759450"/>
          <p14:tracePt t="46375" x="4510088" y="5700713"/>
          <p14:tracePt t="46383" x="4525963" y="5659438"/>
          <p14:tracePt t="46391" x="4535488" y="5602288"/>
          <p14:tracePt t="46399" x="4543425" y="5543550"/>
          <p14:tracePt t="46407" x="4559300" y="5486400"/>
          <p14:tracePt t="46415" x="4567238" y="5419725"/>
          <p14:tracePt t="46423" x="4567238" y="5370513"/>
          <p14:tracePt t="46431" x="4567238" y="5329238"/>
          <p14:tracePt t="46439" x="4567238" y="5280025"/>
          <p14:tracePt t="46447" x="4567238" y="5246688"/>
          <p14:tracePt t="46455" x="4567238" y="5221288"/>
          <p14:tracePt t="46463" x="4567238" y="5213350"/>
          <p14:tracePt t="46471" x="4567238" y="5205413"/>
          <p14:tracePt t="46543" x="4567238" y="5197475"/>
          <p14:tracePt t="46559" x="4559300" y="5197475"/>
          <p14:tracePt t="46567" x="4551363" y="5197475"/>
          <p14:tracePt t="46575" x="4543425" y="5197475"/>
          <p14:tracePt t="46583" x="4535488" y="5197475"/>
          <p14:tracePt t="46591" x="4525963" y="5197475"/>
          <p14:tracePt t="46599" x="4518025" y="5197475"/>
          <p14:tracePt t="46607" x="4510088" y="5197475"/>
          <p14:tracePt t="46623" x="4502150" y="5197475"/>
          <p14:tracePt t="46631" x="4494213" y="5197475"/>
          <p14:tracePt t="46639" x="4484688" y="5197475"/>
          <p14:tracePt t="46647" x="4476750" y="5197475"/>
          <p14:tracePt t="46655" x="4460875" y="5205413"/>
          <p14:tracePt t="46671" x="4435475" y="5213350"/>
          <p14:tracePt t="46679" x="4427538" y="5221288"/>
          <p14:tracePt t="46687" x="4411663" y="5221288"/>
          <p14:tracePt t="46695" x="4402138" y="5238750"/>
          <p14:tracePt t="46703" x="4394200" y="5246688"/>
          <p14:tracePt t="46711" x="4370388" y="5254625"/>
          <p14:tracePt t="46719" x="4352925" y="5262563"/>
          <p14:tracePt t="46727" x="4337050" y="5280025"/>
          <p14:tracePt t="46735" x="4319588" y="5287963"/>
          <p14:tracePt t="46743" x="4295775" y="5303838"/>
          <p14:tracePt t="46751" x="4278313" y="5313363"/>
          <p14:tracePt t="46759" x="4270375" y="5337175"/>
          <p14:tracePt t="46767" x="4254500" y="5354638"/>
          <p14:tracePt t="46775" x="4244975" y="5370513"/>
          <p14:tracePt t="46783" x="4237038" y="5387975"/>
          <p14:tracePt t="46791" x="4229100" y="5411788"/>
          <p14:tracePt t="46799" x="4229100" y="5429250"/>
          <p14:tracePt t="46807" x="4221163" y="5461000"/>
          <p14:tracePt t="46815" x="4221163" y="5486400"/>
          <p14:tracePt t="46823" x="4213225" y="5519738"/>
          <p14:tracePt t="46831" x="4203700" y="5543550"/>
          <p14:tracePt t="46839" x="4203700" y="5568950"/>
          <p14:tracePt t="46847" x="4203700" y="5594350"/>
          <p14:tracePt t="46855" x="4203700" y="5618163"/>
          <p14:tracePt t="46863" x="4203700" y="5643563"/>
          <p14:tracePt t="46871" x="4203700" y="5668963"/>
          <p14:tracePt t="46879" x="4203700" y="5692775"/>
          <p14:tracePt t="46887" x="4203700" y="5718175"/>
          <p14:tracePt t="46895" x="4203700" y="5734050"/>
          <p14:tracePt t="46903" x="4221163" y="5759450"/>
          <p14:tracePt t="46911" x="4229100" y="5775325"/>
          <p14:tracePt t="46919" x="4237038" y="5783263"/>
          <p14:tracePt t="46927" x="4244975" y="5800725"/>
          <p14:tracePt t="46935" x="4262438" y="5808663"/>
          <p14:tracePt t="46943" x="4278313" y="5816600"/>
          <p14:tracePt t="46951" x="4286250" y="5824538"/>
          <p14:tracePt t="46959" x="4295775" y="5824538"/>
          <p14:tracePt t="46967" x="4311650" y="5824538"/>
          <p14:tracePt t="46975" x="4319588" y="5824538"/>
          <p14:tracePt t="46983" x="4352925" y="5834063"/>
          <p14:tracePt t="46991" x="4378325" y="5842000"/>
          <p14:tracePt t="46999" x="4402138" y="5849938"/>
          <p14:tracePt t="47007" x="4419600" y="5849938"/>
          <p14:tracePt t="47015" x="4443413" y="5849938"/>
          <p14:tracePt t="47023" x="4468813" y="5849938"/>
          <p14:tracePt t="47031" x="4502150" y="5849938"/>
          <p14:tracePt t="47039" x="4510088" y="5849938"/>
          <p14:tracePt t="47047" x="4535488" y="5842000"/>
          <p14:tracePt t="47055" x="4551363" y="5834063"/>
          <p14:tracePt t="47063" x="4576763" y="5824538"/>
          <p14:tracePt t="47071" x="4592638" y="5824538"/>
          <p14:tracePt t="47079" x="4608513" y="5816600"/>
          <p14:tracePt t="47087" x="4618038" y="5816600"/>
          <p14:tracePt t="47111" x="4618038" y="5824538"/>
          <p14:tracePt t="47119" x="4592638" y="5842000"/>
          <p14:tracePt t="47127" x="4559300" y="5857875"/>
          <p14:tracePt t="47135" x="4535488" y="5899150"/>
          <p14:tracePt t="47143" x="4525963" y="5932488"/>
          <p14:tracePt t="47151" x="4502150" y="5957888"/>
          <p14:tracePt t="47167" x="4494213" y="5965825"/>
          <p14:tracePt t="47511" x="4484688" y="5965825"/>
          <p14:tracePt t="47519" x="4476750" y="5973763"/>
          <p14:tracePt t="47527" x="4452938" y="5957888"/>
          <p14:tracePt t="47535" x="4443413" y="5940425"/>
          <p14:tracePt t="47551" x="4443413" y="5916613"/>
          <p14:tracePt t="47567" x="4443413" y="5907088"/>
          <p14:tracePt t="47575" x="4443413" y="5899150"/>
          <p14:tracePt t="47583" x="4452938" y="5891213"/>
          <p14:tracePt t="47591" x="4460875" y="5891213"/>
          <p14:tracePt t="47607" x="4476750" y="5883275"/>
          <p14:tracePt t="47615" x="4484688" y="5875338"/>
          <p14:tracePt t="47623" x="4494213" y="5875338"/>
          <p14:tracePt t="47631" x="4502150" y="5865813"/>
          <p14:tracePt t="47639" x="4518025" y="5857875"/>
          <p14:tracePt t="47655" x="4525963" y="5849938"/>
          <p14:tracePt t="47663" x="4535488" y="5849938"/>
          <p14:tracePt t="47679" x="4543425" y="5842000"/>
          <p14:tracePt t="47703" x="4551363" y="5842000"/>
          <p14:tracePt t="47719" x="4559300" y="5842000"/>
          <p14:tracePt t="47751" x="4559300" y="5834063"/>
          <p14:tracePt t="47759" x="4567238" y="5816600"/>
          <p14:tracePt t="47767" x="4567238" y="5808663"/>
          <p14:tracePt t="47775" x="4576763" y="5800725"/>
          <p14:tracePt t="47783" x="4592638" y="5767388"/>
          <p14:tracePt t="47791" x="4600575" y="5741988"/>
          <p14:tracePt t="47799" x="4608513" y="5710238"/>
          <p14:tracePt t="47807" x="4608513" y="5684838"/>
          <p14:tracePt t="47815" x="4608513" y="5651500"/>
          <p14:tracePt t="47823" x="4608513" y="5618163"/>
          <p14:tracePt t="47831" x="4608513" y="5584825"/>
          <p14:tracePt t="47839" x="4608513" y="5543550"/>
          <p14:tracePt t="47847" x="4600575" y="5511800"/>
          <p14:tracePt t="47855" x="4592638" y="5494338"/>
          <p14:tracePt t="47863" x="4576763" y="5470525"/>
          <p14:tracePt t="47871" x="4567238" y="5461000"/>
          <p14:tracePt t="47879" x="4551363" y="5445125"/>
          <p14:tracePt t="47887" x="4518025" y="5429250"/>
          <p14:tracePt t="47895" x="4494213" y="5411788"/>
          <p14:tracePt t="47903" x="4476750" y="5403850"/>
          <p14:tracePt t="47911" x="4452938" y="5395913"/>
          <p14:tracePt t="47919" x="4411663" y="5378450"/>
          <p14:tracePt t="47927" x="4378325" y="5370513"/>
          <p14:tracePt t="47935" x="4352925" y="5362575"/>
          <p14:tracePt t="47943" x="4329113" y="5354638"/>
          <p14:tracePt t="47951" x="4319588" y="5346700"/>
          <p14:tracePt t="47959" x="4311650" y="5346700"/>
          <p14:tracePt t="47967" x="4303713" y="5346700"/>
          <p14:tracePt t="47975" x="4295775" y="5346700"/>
          <p14:tracePt t="47983" x="4286250" y="5346700"/>
          <p14:tracePt t="47991" x="4278313" y="5346700"/>
          <p14:tracePt t="47999" x="4270375" y="5346700"/>
          <p14:tracePt t="48007" x="4262438" y="5346700"/>
          <p14:tracePt t="48015" x="4244975" y="5346700"/>
          <p14:tracePt t="48023" x="4237038" y="5354638"/>
          <p14:tracePt t="48031" x="4229100" y="5354638"/>
          <p14:tracePt t="48039" x="4203700" y="5370513"/>
          <p14:tracePt t="48047" x="4195763" y="5378450"/>
          <p14:tracePt t="48055" x="4179888" y="5387975"/>
          <p14:tracePt t="48063" x="4162425" y="5403850"/>
          <p14:tracePt t="48071" x="4138613" y="5419725"/>
          <p14:tracePt t="48079" x="4130675" y="5437188"/>
          <p14:tracePt t="48087" x="4121150" y="5453063"/>
          <p14:tracePt t="48095" x="4113213" y="5478463"/>
          <p14:tracePt t="48103" x="4113213" y="5494338"/>
          <p14:tracePt t="48111" x="4113213" y="5511800"/>
          <p14:tracePt t="48119" x="4113213" y="5543550"/>
          <p14:tracePt t="48127" x="4121150" y="5568950"/>
          <p14:tracePt t="48135" x="4130675" y="5584825"/>
          <p14:tracePt t="48143" x="4138613" y="5610225"/>
          <p14:tracePt t="48151" x="4154488" y="5635625"/>
          <p14:tracePt t="48159" x="4162425" y="5651500"/>
          <p14:tracePt t="48167" x="4171950" y="5668963"/>
          <p14:tracePt t="48175" x="4179888" y="5684838"/>
          <p14:tracePt t="48183" x="4195763" y="5700713"/>
          <p14:tracePt t="48191" x="4203700" y="5718175"/>
          <p14:tracePt t="48199" x="4213225" y="5734050"/>
          <p14:tracePt t="48207" x="4229100" y="5751513"/>
          <p14:tracePt t="48215" x="4244975" y="5775325"/>
          <p14:tracePt t="48223" x="4254500" y="5783263"/>
          <p14:tracePt t="48231" x="4262438" y="5792788"/>
          <p14:tracePt t="48239" x="4270375" y="5800725"/>
          <p14:tracePt t="48247" x="4278313" y="5808663"/>
          <p14:tracePt t="48255" x="4303713" y="5816600"/>
          <p14:tracePt t="48263" x="4311650" y="5824538"/>
          <p14:tracePt t="48271" x="4329113" y="5842000"/>
          <p14:tracePt t="48279" x="4360863" y="5857875"/>
          <p14:tracePt t="48287" x="4386263" y="5865813"/>
          <p14:tracePt t="48295" x="4419600" y="5875338"/>
          <p14:tracePt t="48303" x="4460875" y="5883275"/>
          <p14:tracePt t="48311" x="4494213" y="5891213"/>
          <p14:tracePt t="48319" x="4518025" y="5891213"/>
          <p14:tracePt t="48327" x="4551363" y="5891213"/>
          <p14:tracePt t="48335" x="4584700" y="5891213"/>
          <p14:tracePt t="48343" x="4618038" y="5891213"/>
          <p14:tracePt t="48351" x="4633913" y="5891213"/>
          <p14:tracePt t="48359" x="4649788" y="5891213"/>
          <p14:tracePt t="48367" x="4667250" y="5891213"/>
          <p14:tracePt t="48375" x="4683125" y="5891213"/>
          <p14:tracePt t="48383" x="4691063" y="5891213"/>
          <p14:tracePt t="48391" x="4700588" y="5891213"/>
          <p14:tracePt t="48407" x="4708525" y="5883275"/>
          <p14:tracePt t="48431" x="4708525" y="5875338"/>
          <p14:tracePt t="48439" x="4716463" y="5865813"/>
          <p14:tracePt t="48463" x="4716463" y="5857875"/>
          <p14:tracePt t="48471" x="4716463" y="5849938"/>
          <p14:tracePt t="48479" x="4716463" y="5842000"/>
          <p14:tracePt t="48815" x="4724400" y="5842000"/>
          <p14:tracePt t="48823" x="4732338" y="5849938"/>
          <p14:tracePt t="48831" x="4757738" y="5865813"/>
          <p14:tracePt t="48839" x="4783138" y="5883275"/>
          <p14:tracePt t="48847" x="4840288" y="5907088"/>
          <p14:tracePt t="48855" x="4906963" y="5932488"/>
          <p14:tracePt t="48863" x="4997450" y="5973763"/>
          <p14:tracePt t="48871" x="5087938" y="5999163"/>
          <p14:tracePt t="48879" x="5178425" y="6015038"/>
          <p14:tracePt t="48887" x="5260975" y="6032500"/>
          <p14:tracePt t="48895" x="5302250" y="6048375"/>
          <p14:tracePt t="48903" x="5335588" y="6056313"/>
          <p14:tracePt t="48911" x="5335588" y="6064250"/>
          <p14:tracePt t="48919" x="5335588" y="6073775"/>
          <p14:tracePt t="48927" x="5335588" y="6097588"/>
          <p14:tracePt t="48935" x="5327650" y="6115050"/>
          <p14:tracePt t="48943" x="5319713" y="6130925"/>
          <p14:tracePt t="48951" x="5311775" y="6130925"/>
          <p14:tracePt t="48959" x="5294313" y="6138863"/>
          <p14:tracePt t="48967" x="5278438" y="6146800"/>
          <p14:tracePt t="48975" x="5270500" y="6146800"/>
          <p14:tracePt t="48983" x="5260975" y="6146800"/>
          <p14:tracePt t="49071" x="5245100" y="6146800"/>
          <p14:tracePt t="49079" x="5229225" y="6130925"/>
          <p14:tracePt t="49088" x="5203825" y="6122988"/>
          <p14:tracePt t="49095" x="5203825" y="6115050"/>
          <p14:tracePt t="49103" x="5195888" y="6115050"/>
          <p14:tracePt t="49191" x="5195888" y="6089650"/>
          <p14:tracePt t="49199" x="5211763" y="6081713"/>
          <p14:tracePt t="49207" x="5229225" y="6073775"/>
          <p14:tracePt t="49247" x="5253038" y="6073775"/>
          <p14:tracePt t="49255" x="5302250" y="6081713"/>
          <p14:tracePt t="49263" x="5353050" y="6081713"/>
          <p14:tracePt t="49271" x="5410200" y="6081713"/>
          <p14:tracePt t="49279" x="5476875" y="6081713"/>
          <p14:tracePt t="49287" x="5534025" y="6081713"/>
          <p14:tracePt t="49295" x="5592763" y="6081713"/>
          <p14:tracePt t="49303" x="5634038" y="6089650"/>
          <p14:tracePt t="49311" x="5691188" y="6097588"/>
          <p14:tracePt t="49320" x="5740400" y="6097588"/>
          <p14:tracePt t="49327" x="5789613" y="6097588"/>
          <p14:tracePt t="49335" x="5873750" y="6097588"/>
          <p14:tracePt t="49343" x="5938838" y="6097588"/>
          <p14:tracePt t="49351" x="6013450" y="6097588"/>
          <p14:tracePt t="49359" x="6111875" y="6097588"/>
          <p14:tracePt t="49367" x="6211888" y="6097588"/>
          <p14:tracePt t="49375" x="6310313" y="6097588"/>
          <p14:tracePt t="49383" x="6410325" y="6097588"/>
          <p14:tracePt t="49391" x="6508750" y="6089650"/>
          <p14:tracePt t="49399" x="6599238" y="6073775"/>
          <p14:tracePt t="49407" x="6699250" y="6056313"/>
          <p14:tracePt t="49415" x="6805613" y="6022975"/>
          <p14:tracePt t="49423" x="6897688" y="5989638"/>
          <p14:tracePt t="49431" x="6996113" y="5965825"/>
          <p14:tracePt t="49439" x="7112000" y="5932488"/>
          <p14:tracePt t="49447" x="7227888" y="5899150"/>
          <p14:tracePt t="49455" x="7359650" y="5857875"/>
          <p14:tracePt t="49463" x="7483475" y="5816600"/>
          <p14:tracePt t="49471" x="7624763" y="5759450"/>
          <p14:tracePt t="49479" x="7789863" y="5700713"/>
          <p14:tracePt t="49487" x="7929563" y="5651500"/>
          <p14:tracePt t="49495" x="8070850" y="5594350"/>
          <p14:tracePt t="49503" x="8235950" y="5519738"/>
          <p14:tracePt t="49511" x="8367713" y="5445125"/>
          <p14:tracePt t="49519" x="8499475" y="5370513"/>
          <p14:tracePt t="49527" x="8623300" y="5303838"/>
          <p14:tracePt t="49535" x="8755063" y="5230813"/>
          <p14:tracePt t="49543" x="8870950" y="5156200"/>
          <p14:tracePt t="49551" x="8963025" y="5106988"/>
          <p14:tracePt t="49559" x="9053513" y="5056188"/>
          <p14:tracePt t="49567" x="9144000" y="4999038"/>
          <p14:tracePt t="49575" x="9234488" y="4949825"/>
          <p14:tracePt t="49583" x="9317038" y="4891088"/>
          <p14:tracePt t="49591" x="9391650" y="4826000"/>
          <p14:tracePt t="49599" x="9474200" y="4767263"/>
          <p14:tracePt t="49607" x="9548813" y="4710113"/>
          <p14:tracePt t="49615" x="9615488" y="4660900"/>
          <p14:tracePt t="49623" x="9688513" y="4602163"/>
          <p14:tracePt t="49631" x="9763125" y="4535488"/>
          <p14:tracePt t="49639" x="9821863" y="4486275"/>
          <p14:tracePt t="49647" x="9886950" y="4437063"/>
          <p14:tracePt t="49655" x="9945688" y="4387850"/>
          <p14:tracePt t="49663" x="10002838" y="4338638"/>
          <p14:tracePt t="49671" x="10069513" y="4297363"/>
          <p14:tracePt t="49679" x="10118725" y="4230688"/>
          <p14:tracePt t="49687" x="10175875" y="4171950"/>
          <p14:tracePt t="49695" x="10217150" y="4114800"/>
          <p14:tracePt t="49703" x="10258425" y="4048125"/>
          <p14:tracePt t="49711" x="10291763" y="3990975"/>
          <p14:tracePt t="49719" x="10333038" y="3932238"/>
          <p14:tracePt t="49727" x="10374313" y="3867150"/>
          <p14:tracePt t="49735" x="10407650" y="3808413"/>
          <p14:tracePt t="49743" x="10440988" y="3751263"/>
          <p14:tracePt t="49751" x="10474325" y="3694113"/>
          <p14:tracePt t="49759" x="10498138" y="3627438"/>
          <p14:tracePt t="49767" x="10523538" y="3568700"/>
          <p14:tracePt t="49775" x="10548938" y="3511550"/>
          <p14:tracePt t="49783" x="10572750" y="3454400"/>
          <p14:tracePt t="49791" x="10598150" y="3387725"/>
          <p14:tracePt t="49799" x="10631488" y="3313113"/>
          <p14:tracePt t="49807" x="10655300" y="3238500"/>
          <p14:tracePt t="49815" x="10672763" y="3155950"/>
          <p14:tracePt t="49823" x="10680700" y="3081338"/>
          <p14:tracePt t="49831" x="10688638" y="2998788"/>
          <p14:tracePt t="49839" x="10688638" y="2941638"/>
          <p14:tracePt t="49847" x="10688638" y="2859088"/>
          <p14:tracePt t="49855" x="10680700" y="2776538"/>
          <p14:tracePt t="49863" x="10672763" y="2686050"/>
          <p14:tracePt t="49871" x="10655300" y="2603500"/>
          <p14:tracePt t="49879" x="10621963" y="2511425"/>
          <p14:tracePt t="49887" x="10598150" y="2428875"/>
          <p14:tracePt t="49895" x="10564813" y="2354263"/>
          <p14:tracePt t="49903" x="10531475" y="2289175"/>
          <p14:tracePt t="49911" x="10498138" y="2239963"/>
          <p14:tracePt t="49919" x="10466388" y="2189163"/>
          <p14:tracePt t="49927" x="10425113" y="2155825"/>
          <p14:tracePt t="49935" x="10382250" y="2124075"/>
          <p14:tracePt t="49943" x="10340975" y="2098675"/>
          <p14:tracePt t="49951" x="10309225" y="2090738"/>
          <p14:tracePt t="49959" x="10258425" y="2082800"/>
          <p14:tracePt t="49967" x="10201275" y="2073275"/>
          <p14:tracePt t="49975" x="10152063" y="2073275"/>
          <p14:tracePt t="49983" x="10069513" y="2073275"/>
          <p14:tracePt t="49991" x="9961563" y="2073275"/>
          <p14:tracePt t="49999" x="9863138" y="2090738"/>
          <p14:tracePt t="50007" x="9747250" y="2106613"/>
          <p14:tracePt t="50015" x="9647238" y="2124075"/>
          <p14:tracePt t="50024" x="9548813" y="2155825"/>
          <p14:tracePt t="50031" x="9458325" y="2189163"/>
          <p14:tracePt t="50039" x="9375775" y="2230438"/>
          <p14:tracePt t="50047" x="9309100" y="2281238"/>
          <p14:tracePt t="50055" x="9242425" y="2330450"/>
          <p14:tracePt t="50063" x="9169400" y="2405063"/>
          <p14:tracePt t="50071" x="9110663" y="2487613"/>
          <p14:tracePt t="50079" x="9053513" y="2578100"/>
          <p14:tracePt t="50087" x="8986838" y="2676525"/>
          <p14:tracePt t="50095" x="8929688" y="2792413"/>
          <p14:tracePt t="50103" x="8855075" y="2925763"/>
          <p14:tracePt t="50111" x="8764588" y="3057525"/>
          <p14:tracePt t="50119" x="8682038" y="3214688"/>
          <p14:tracePt t="50127" x="8615363" y="3362325"/>
          <p14:tracePt t="50135" x="8558213" y="3503613"/>
          <p14:tracePt t="50143" x="8507413" y="3660775"/>
          <p14:tracePt t="50151" x="8483600" y="3792538"/>
          <p14:tracePt t="50159" x="8450263" y="3924300"/>
          <p14:tracePt t="50167" x="8424863" y="4032250"/>
          <p14:tracePt t="50175" x="8393113" y="4164013"/>
          <p14:tracePt t="50183" x="8375650" y="4271963"/>
          <p14:tracePt t="50191" x="8367713" y="4370388"/>
          <p14:tracePt t="50199" x="8367713" y="4462463"/>
          <p14:tracePt t="50207" x="8367713" y="4545013"/>
          <p14:tracePt t="50215" x="8367713" y="4635500"/>
          <p14:tracePt t="50223" x="8367713" y="4710113"/>
          <p14:tracePt t="50231" x="8367713" y="4800600"/>
          <p14:tracePt t="50239" x="8375650" y="4883150"/>
          <p14:tracePt t="50247" x="8383588" y="4949825"/>
          <p14:tracePt t="50255" x="8401050" y="5014913"/>
          <p14:tracePt t="50263" x="8408988" y="5081588"/>
          <p14:tracePt t="50271" x="8424863" y="5138738"/>
          <p14:tracePt t="50279" x="8442325" y="5197475"/>
          <p14:tracePt t="50287" x="8458200" y="5254625"/>
          <p14:tracePt t="50295" x="8483600" y="5313363"/>
          <p14:tracePt t="50303" x="8507413" y="5378450"/>
          <p14:tracePt t="50311" x="8540750" y="5445125"/>
          <p14:tracePt t="50319" x="8589963" y="5502275"/>
          <p14:tracePt t="50327" x="8640763" y="5568950"/>
          <p14:tracePt t="50335" x="8689975" y="5618163"/>
          <p14:tracePt t="50343" x="8739188" y="5659438"/>
          <p14:tracePt t="50351" x="8788400" y="5692775"/>
          <p14:tracePt t="50359" x="8855075" y="5718175"/>
          <p14:tracePt t="50367" x="8912225" y="5741988"/>
          <p14:tracePt t="50375" x="8986838" y="5775325"/>
          <p14:tracePt t="50383" x="9069388" y="5808663"/>
          <p14:tracePt t="50391" x="9151938" y="5834063"/>
          <p14:tracePt t="50399" x="9251950" y="5857875"/>
          <p14:tracePt t="50407" x="9342438" y="5883275"/>
          <p14:tracePt t="50415" x="9450388" y="5907088"/>
          <p14:tracePt t="50423" x="9548813" y="5924550"/>
          <p14:tracePt t="50431" x="9656763" y="5932488"/>
          <p14:tracePt t="50439" x="9739313" y="5932488"/>
          <p14:tracePt t="50447" x="9863138" y="5932488"/>
          <p14:tracePt t="50455" x="9961563" y="5907088"/>
          <p14:tracePt t="50463" x="10061575" y="5865813"/>
          <p14:tracePt t="50471" x="10144125" y="5824538"/>
          <p14:tracePt t="50479" x="10226675" y="5759450"/>
          <p14:tracePt t="50487" x="10291763" y="5700713"/>
          <p14:tracePt t="50495" x="10350500" y="5626100"/>
          <p14:tracePt t="50503" x="10407650" y="5553075"/>
          <p14:tracePt t="50511" x="10456863" y="5470525"/>
          <p14:tracePt t="50519" x="10498138" y="5378450"/>
          <p14:tracePt t="50527" x="10556875" y="5280025"/>
          <p14:tracePt t="50535" x="10606088" y="5130800"/>
          <p14:tracePt t="50543" x="10680700" y="4949825"/>
          <p14:tracePt t="50551" x="10763250" y="4733925"/>
          <p14:tracePt t="50559" x="10812463" y="4560888"/>
          <p14:tracePt t="50567" x="10845800" y="4387850"/>
          <p14:tracePt t="50575" x="10879138" y="4254500"/>
          <p14:tracePt t="50583" x="10902950" y="4140200"/>
          <p14:tracePt t="50591" x="10928350" y="4040188"/>
          <p14:tracePt t="50599" x="10944225" y="3949700"/>
          <p14:tracePt t="50607" x="10953750" y="3859213"/>
          <p14:tracePt t="50615" x="10977563" y="3784600"/>
          <p14:tracePt t="50623" x="10985500" y="3717925"/>
          <p14:tracePt t="50631" x="10995025" y="3643313"/>
          <p14:tracePt t="50639" x="10995025" y="3594100"/>
          <p14:tracePt t="50647" x="10995025" y="3511550"/>
          <p14:tracePt t="50655" x="10995025" y="3444875"/>
          <p14:tracePt t="50663" x="10995025" y="3379788"/>
          <p14:tracePt t="50671" x="10995025" y="3313113"/>
          <p14:tracePt t="50679" x="10995025" y="3238500"/>
          <p14:tracePt t="50687" x="10977563" y="3173413"/>
          <p14:tracePt t="50695" x="10936288" y="3106738"/>
          <p14:tracePt t="50703" x="10895013" y="3040063"/>
          <p14:tracePt t="50711" x="10853738" y="2974975"/>
          <p14:tracePt t="50719" x="10779125" y="2908300"/>
          <p14:tracePt t="50727" x="10704513" y="2851150"/>
          <p14:tracePt t="50735" x="10614025" y="2792413"/>
          <p14:tracePt t="50743" x="10515600" y="2751138"/>
          <p14:tracePt t="50751" x="10407650" y="2701925"/>
          <p14:tracePt t="50759" x="10309225" y="2668588"/>
          <p14:tracePt t="50767" x="10217150" y="2635250"/>
          <p14:tracePt t="50775" x="10152063" y="2619375"/>
          <p14:tracePt t="50783" x="10085388" y="2603500"/>
          <p14:tracePt t="50791" x="10028238" y="2586038"/>
          <p14:tracePt t="50799" x="9979025" y="2578100"/>
          <p14:tracePt t="50807" x="9953625" y="2578100"/>
          <p14:tracePt t="50815" x="9920288" y="2578100"/>
          <p14:tracePt t="50823" x="9871075" y="2578100"/>
          <p14:tracePt t="50831" x="9845675" y="2593975"/>
          <p14:tracePt t="50839" x="9821863" y="2611438"/>
          <p14:tracePt t="50847" x="9780588" y="2627313"/>
          <p14:tracePt t="50855" x="9729788" y="2652713"/>
          <p14:tracePt t="50863" x="9688513" y="2686050"/>
          <p14:tracePt t="50871" x="9639300" y="2727325"/>
          <p14:tracePt t="50879" x="9590088" y="2768600"/>
          <p14:tracePt t="50887" x="9548813" y="2817813"/>
          <p14:tracePt t="50895" x="9515475" y="2882900"/>
          <p14:tracePt t="50903" x="9474200" y="2933700"/>
          <p14:tracePt t="50911" x="9450388" y="2990850"/>
          <p14:tracePt t="50919" x="9424988" y="3049588"/>
          <p14:tracePt t="50927" x="9399588" y="3106738"/>
          <p14:tracePt t="50935" x="9375775" y="3163888"/>
          <p14:tracePt t="50943" x="9350375" y="3238500"/>
          <p14:tracePt t="50951" x="9334500" y="3305175"/>
          <p14:tracePt t="50959" x="9324975" y="3362325"/>
          <p14:tracePt t="50967" x="9317038" y="3429000"/>
          <p14:tracePt t="50975" x="9309100" y="3486150"/>
          <p14:tracePt t="50983" x="9309100" y="3544888"/>
          <p14:tracePt t="50991" x="9309100" y="3594100"/>
          <p14:tracePt t="50999" x="9309100" y="3652838"/>
          <p14:tracePt t="51007" x="9309100" y="3709988"/>
          <p14:tracePt t="51015" x="9309100" y="3767138"/>
          <p14:tracePt t="51023" x="9309100" y="3817938"/>
          <p14:tracePt t="51031" x="9309100" y="3875088"/>
          <p14:tracePt t="51039" x="9309100" y="3916363"/>
          <p14:tracePt t="51047" x="9309100" y="3965575"/>
          <p14:tracePt t="51055" x="9309100" y="4006850"/>
          <p14:tracePt t="51063" x="9317038" y="4048125"/>
          <p14:tracePt t="51071" x="9324975" y="4089400"/>
          <p14:tracePt t="51079" x="9334500" y="4140200"/>
          <p14:tracePt t="51087" x="9350375" y="4189413"/>
          <p14:tracePt t="51095" x="9366250" y="4238625"/>
          <p14:tracePt t="51103" x="9383713" y="4297363"/>
          <p14:tracePt t="51111" x="9409113" y="4338638"/>
          <p14:tracePt t="51119" x="9424988" y="4387850"/>
          <p14:tracePt t="51127" x="9450388" y="4429125"/>
          <p14:tracePt t="51135" x="9466263" y="4470400"/>
          <p14:tracePt t="51143" x="9491663" y="4503738"/>
          <p14:tracePt t="51151" x="9515475" y="4535488"/>
          <p14:tracePt t="51159" x="9523413" y="4552950"/>
          <p14:tracePt t="51167" x="9548813" y="4560888"/>
          <p14:tracePt t="51175" x="9556750" y="4576763"/>
          <p14:tracePt t="51183" x="9564688" y="4586288"/>
          <p14:tracePt t="51191" x="9564688" y="4594225"/>
          <p14:tracePt t="51199" x="9574213" y="4594225"/>
          <p14:tracePt t="51215" x="9582150" y="4594225"/>
          <p14:tracePt t="51247" x="9590088" y="4594225"/>
          <p14:tracePt t="51255" x="9598025" y="4594225"/>
          <p14:tracePt t="51271" x="9623425" y="4602163"/>
          <p14:tracePt t="51279" x="9639300" y="4610100"/>
          <p14:tracePt t="51287" x="9656763" y="4618038"/>
          <p14:tracePt t="51295" x="9688513" y="4627563"/>
          <p14:tracePt t="51303" x="9713913" y="4635500"/>
          <p14:tracePt t="51311" x="9739313" y="4651375"/>
          <p14:tracePt t="51319" x="9763125" y="4660900"/>
          <p14:tracePt t="51327" x="9804400" y="4676775"/>
          <p14:tracePt t="51335" x="9853613" y="4702175"/>
          <p14:tracePt t="51343" x="9904413" y="4733925"/>
          <p14:tracePt t="51351" x="9961563" y="4767263"/>
          <p14:tracePt t="51359" x="10020300" y="4808538"/>
          <p14:tracePt t="51367" x="10093325" y="4849813"/>
          <p14:tracePt t="51375" x="10152063" y="4883150"/>
          <p14:tracePt t="51383" x="10201275" y="4908550"/>
          <p14:tracePt t="51391" x="10242550" y="4932363"/>
          <p14:tracePt t="51399" x="10267950" y="4949825"/>
          <p14:tracePt t="51407" x="10283825" y="4965700"/>
          <p14:tracePt t="51415" x="10309225" y="4973638"/>
          <p14:tracePt t="51423" x="10317163" y="4983163"/>
          <p14:tracePt t="51431" x="10325100" y="4983163"/>
          <p14:tracePt t="51439" x="10333038" y="4991100"/>
          <p14:tracePt t="52583" x="10340975" y="4991100"/>
          <p14:tracePt t="52591" x="10358438" y="4991100"/>
          <p14:tracePt t="52599" x="10358438" y="4983163"/>
          <p14:tracePt t="52607" x="10366375" y="4965700"/>
          <p14:tracePt t="52615" x="10382250" y="4949825"/>
          <p14:tracePt t="52623" x="10399713" y="4924425"/>
          <p14:tracePt t="52631" x="10415588" y="4883150"/>
          <p14:tracePt t="52639" x="10440988" y="4833938"/>
          <p14:tracePt t="52648" x="10474325" y="4784725"/>
          <p14:tracePt t="52655" x="10507663" y="4725988"/>
          <p14:tracePt t="52663" x="10556875" y="4668838"/>
          <p14:tracePt t="52671" x="10590213" y="4602163"/>
          <p14:tracePt t="52679" x="10621963" y="4545013"/>
          <p14:tracePt t="52687" x="10647363" y="4494213"/>
          <p14:tracePt t="52695" x="10663238" y="4445000"/>
          <p14:tracePt t="52703" x="10680700" y="4411663"/>
          <p14:tracePt t="52711" x="10688638" y="4370388"/>
          <p14:tracePt t="52719" x="10696575" y="4338638"/>
          <p14:tracePt t="52727" x="10704513" y="4305300"/>
          <p14:tracePt t="52735" x="10704513" y="4279900"/>
          <p14:tracePt t="52743" x="10704513" y="4254500"/>
          <p14:tracePt t="52751" x="10704513" y="4222750"/>
          <p14:tracePt t="52759" x="10704513" y="4197350"/>
          <p14:tracePt t="52767" x="10704513" y="4171950"/>
          <p14:tracePt t="52775" x="10704513" y="4140200"/>
          <p14:tracePt t="52783" x="10696575" y="4114800"/>
          <p14:tracePt t="52791" x="10696575" y="4073525"/>
          <p14:tracePt t="52799" x="10680700" y="4048125"/>
          <p14:tracePt t="52807" x="10672763" y="4024313"/>
          <p14:tracePt t="52815" x="10663238" y="3998913"/>
          <p14:tracePt t="52823" x="10655300" y="3965575"/>
          <p14:tracePt t="52831" x="10639425" y="3949700"/>
          <p14:tracePt t="52839" x="10621963" y="3932238"/>
          <p14:tracePt t="52847" x="10606088" y="3908425"/>
          <p14:tracePt t="52855" x="10590213" y="3875088"/>
          <p14:tracePt t="52863" x="10564813" y="3859213"/>
          <p14:tracePt t="52871" x="10548938" y="3841750"/>
          <p14:tracePt t="52879" x="10523538" y="3808413"/>
          <p14:tracePt t="52887" x="10498138" y="3784600"/>
          <p14:tracePt t="52895" x="10474325" y="3767138"/>
          <p14:tracePt t="52903" x="10440988" y="3743325"/>
          <p14:tracePt t="52911" x="10415588" y="3735388"/>
          <p14:tracePt t="52919" x="10382250" y="3717925"/>
          <p14:tracePt t="52927" x="10350500" y="3702050"/>
          <p14:tracePt t="52935" x="10325100" y="3684588"/>
          <p14:tracePt t="52943" x="10283825" y="3676650"/>
          <p14:tracePt t="52951" x="10258425" y="3668713"/>
          <p14:tracePt t="52959" x="10234613" y="3660775"/>
          <p14:tracePt t="52967" x="10209213" y="3652838"/>
          <p14:tracePt t="52975" x="10185400" y="3652838"/>
          <p14:tracePt t="52983" x="10160000" y="3643313"/>
          <p14:tracePt t="52991" x="10144125" y="3643313"/>
          <p14:tracePt t="52999" x="10118725" y="3643313"/>
          <p14:tracePt t="53007" x="10110788" y="3643313"/>
          <p14:tracePt t="53015" x="10102850" y="3635375"/>
          <p14:tracePt t="53023" x="10093325" y="3635375"/>
          <p14:tracePt t="53031" x="10085388" y="3635375"/>
          <p14:tracePt t="53039" x="10077450" y="3635375"/>
          <p14:tracePt t="53047" x="10069513" y="3635375"/>
          <p14:tracePt t="53055" x="10061575" y="3635375"/>
          <p14:tracePt t="53063" x="10052050" y="3635375"/>
          <p14:tracePt t="53071" x="10044113" y="3635375"/>
          <p14:tracePt t="53087" x="10036175" y="3635375"/>
          <p14:tracePt t="53095" x="10028238" y="3635375"/>
          <p14:tracePt t="53103" x="10010775" y="3635375"/>
          <p14:tracePt t="53119" x="10002838" y="3643313"/>
          <p14:tracePt t="53143" x="9994900" y="3652838"/>
          <p14:tracePt t="53167" x="9986963" y="3652838"/>
          <p14:tracePt t="53215" x="9979025" y="3652838"/>
          <p14:tracePt t="56448" x="9969500" y="3660775"/>
          <p14:tracePt t="56464" x="9969500" y="3676650"/>
          <p14:tracePt t="56472" x="9969500" y="3684588"/>
          <p14:tracePt t="56479" x="9969500" y="3702050"/>
          <p14:tracePt t="56488" x="9969500" y="3743325"/>
          <p14:tracePt t="56495" x="9979025" y="3767138"/>
          <p14:tracePt t="56503" x="9986963" y="3800475"/>
          <p14:tracePt t="56511" x="10002838" y="3833813"/>
          <p14:tracePt t="56519" x="10002838" y="3859213"/>
          <p14:tracePt t="56527" x="10010775" y="3883025"/>
          <p14:tracePt t="56535" x="10020300" y="3908425"/>
          <p14:tracePt t="56543" x="10028238" y="3932238"/>
          <p14:tracePt t="56551" x="10028238" y="3949700"/>
          <p14:tracePt t="56559" x="10028238" y="3965575"/>
          <p14:tracePt t="56567" x="10028238" y="3975100"/>
          <p14:tracePt t="56575" x="10028238" y="3990975"/>
          <p14:tracePt t="56583" x="10028238" y="4006850"/>
          <p14:tracePt t="56591" x="10028238" y="4032250"/>
          <p14:tracePt t="56599" x="10010775" y="4065588"/>
          <p14:tracePt t="56607" x="10002838" y="4089400"/>
          <p14:tracePt t="56615" x="9986963" y="4106863"/>
          <p14:tracePt t="56623" x="9969500" y="4140200"/>
          <p14:tracePt t="56631" x="9953625" y="4164013"/>
          <p14:tracePt t="56639" x="9937750" y="4197350"/>
          <p14:tracePt t="56647" x="9920288" y="4238625"/>
          <p14:tracePt t="56655" x="9920288" y="4246563"/>
          <p14:tracePt t="56663" x="9912350" y="4254500"/>
          <p14:tracePt t="56727" x="9904413" y="4264025"/>
          <p14:tracePt t="56735" x="9904413" y="4271963"/>
          <p14:tracePt t="56743" x="9912350" y="4279900"/>
          <p14:tracePt t="56751" x="9920288" y="4279900"/>
          <p14:tracePt t="56767" x="9928225" y="4279900"/>
          <p14:tracePt t="56775" x="9937750" y="4279900"/>
          <p14:tracePt t="56783" x="9945688" y="4279900"/>
          <p14:tracePt t="56791" x="9953625" y="4279900"/>
          <p14:tracePt t="56839" x="9953625" y="4264025"/>
          <p14:tracePt t="56847" x="9953625" y="4254500"/>
          <p14:tracePt t="56855" x="9953625" y="4238625"/>
          <p14:tracePt t="56863" x="9961563" y="4213225"/>
          <p14:tracePt t="56871" x="9961563" y="4205288"/>
          <p14:tracePt t="56879" x="9961563" y="4189413"/>
          <p14:tracePt t="56887" x="9961563" y="4171950"/>
          <p14:tracePt t="56895" x="9961563" y="4164013"/>
          <p14:tracePt t="56903" x="9961563" y="4156075"/>
          <p14:tracePt t="56976" x="9961563" y="4148138"/>
          <p14:tracePt t="57015" x="9961563" y="4140200"/>
          <p14:tracePt t="57040" x="9953625" y="4130675"/>
          <p14:tracePt t="57063" x="9953625" y="4122738"/>
          <p14:tracePt t="57087" x="9953625" y="4106863"/>
          <p14:tracePt t="57095" x="9945688" y="4081463"/>
          <p14:tracePt t="57103" x="9928225" y="4065588"/>
          <p14:tracePt t="57111" x="9920288" y="4040188"/>
          <p14:tracePt t="57119" x="9904413" y="4006850"/>
          <p14:tracePt t="57127" x="9886950" y="3957638"/>
          <p14:tracePt t="57135" x="9871075" y="3916363"/>
          <p14:tracePt t="57143" x="9845675" y="3867150"/>
          <p14:tracePt t="57151" x="9837738" y="3833813"/>
          <p14:tracePt t="57159" x="9812338" y="3792538"/>
          <p14:tracePt t="57167" x="9780588" y="3751263"/>
          <p14:tracePt t="57175" x="9755188" y="3717925"/>
          <p14:tracePt t="57183" x="9721850" y="3668713"/>
          <p14:tracePt t="57191" x="9672638" y="3627438"/>
          <p14:tracePt t="57199" x="9623425" y="3578225"/>
          <p14:tracePt t="57207" x="9556750" y="3527425"/>
          <p14:tracePt t="57215" x="9474200" y="3462338"/>
          <p14:tracePt t="57223" x="9409113" y="3403600"/>
          <p14:tracePt t="57231" x="9309100" y="3321050"/>
          <p14:tracePt t="57239" x="9210675" y="3246438"/>
          <p14:tracePt t="57247" x="9110663" y="3155950"/>
          <p14:tracePt t="57255" x="9012238" y="3073400"/>
          <p14:tracePt t="57263" x="8896350" y="2990850"/>
          <p14:tracePt t="57271" x="8796338" y="2916238"/>
          <p14:tracePt t="57279" x="8705850" y="2833688"/>
          <p14:tracePt t="57287" x="8623300" y="2776538"/>
          <p14:tracePt t="57295" x="8540750" y="2717800"/>
          <p14:tracePt t="57303" x="8450263" y="2660650"/>
          <p14:tracePt t="57311" x="8334375" y="2593975"/>
          <p14:tracePt t="57319" x="8226425" y="2519363"/>
          <p14:tracePt t="57327" x="8078788" y="2446338"/>
          <p14:tracePt t="57335" x="7947025" y="2379663"/>
          <p14:tracePt t="57343" x="7789863" y="2322513"/>
          <p14:tracePt t="57351" x="7640638" y="2263775"/>
          <p14:tracePt t="57359" x="7483475" y="2206625"/>
          <p14:tracePt t="57367" x="7367588" y="2181225"/>
          <p14:tracePt t="57375" x="7261225" y="2147888"/>
          <p14:tracePt t="57383" x="7127875" y="2124075"/>
          <p14:tracePt t="57391" x="7021513" y="2106613"/>
          <p14:tracePt t="57399" x="6921500" y="2073275"/>
          <p14:tracePt t="57407" x="6805613" y="2057400"/>
          <p14:tracePt t="57415" x="6699250" y="2032000"/>
          <p14:tracePt t="57423" x="6583363" y="2008188"/>
          <p14:tracePt t="57431" x="6475413" y="1990725"/>
          <p14:tracePt t="57439" x="6351588" y="1974850"/>
          <p14:tracePt t="57447" x="6235700" y="1949450"/>
          <p14:tracePt t="57455" x="6129338" y="1933575"/>
          <p14:tracePt t="57463" x="6021388" y="1925638"/>
          <p14:tracePt t="57471" x="5922963" y="1925638"/>
          <p14:tracePt t="57479" x="5822950" y="1925638"/>
          <p14:tracePt t="57487" x="5699125" y="1925638"/>
          <p14:tracePt t="57495" x="5592763" y="1949450"/>
          <p14:tracePt t="57503" x="5492750" y="1966913"/>
          <p14:tracePt t="57511" x="5376863" y="1982788"/>
          <p14:tracePt t="57519" x="5270500" y="2024063"/>
          <p14:tracePt t="57527" x="5146675" y="2057400"/>
          <p14:tracePt t="57535" x="5030788" y="2114550"/>
          <p14:tracePt t="57543" x="4881563" y="2181225"/>
          <p14:tracePt t="57551" x="4749800" y="2255838"/>
          <p14:tracePt t="57559" x="4618038" y="2330450"/>
          <p14:tracePt t="57567" x="4510088" y="2387600"/>
          <p14:tracePt t="57575" x="4419600" y="2436813"/>
          <p14:tracePt t="57583" x="4329113" y="2470150"/>
          <p14:tracePt t="57591" x="4244975" y="2503488"/>
          <p14:tracePt t="57599" x="4179888" y="2536825"/>
          <p14:tracePt t="57607" x="4105275" y="2560638"/>
          <p14:tracePt t="57615" x="4064000" y="2586038"/>
          <p14:tracePt t="57623" x="4014788" y="2603500"/>
          <p14:tracePt t="57631" x="3981450" y="2619375"/>
          <p14:tracePt t="57639" x="3956050" y="2644775"/>
          <p14:tracePt t="57647" x="3914775" y="2668588"/>
          <p14:tracePt t="57655" x="3883025" y="2709863"/>
          <p14:tracePt t="57663" x="3865563" y="2743200"/>
          <p14:tracePt t="57671" x="3841750" y="2784475"/>
          <p14:tracePt t="57679" x="3832225" y="2833688"/>
          <p14:tracePt t="57687" x="3832225" y="2867025"/>
          <p14:tracePt t="57695" x="3832225" y="2908300"/>
          <p14:tracePt t="57703" x="3832225" y="2957513"/>
          <p14:tracePt t="57711" x="3849688" y="2990850"/>
          <p14:tracePt t="57719" x="3849688" y="3016250"/>
          <p14:tracePt t="57727" x="3865563" y="3057525"/>
          <p14:tracePt t="57735" x="3883025" y="3081338"/>
          <p14:tracePt t="57743" x="3914775" y="3122613"/>
          <p14:tracePt t="57751" x="3940175" y="3163888"/>
          <p14:tracePt t="57759" x="3989388" y="3214688"/>
          <p14:tracePt t="57767" x="4048125" y="3263900"/>
          <p14:tracePt t="57775" x="4130675" y="3330575"/>
          <p14:tracePt t="57783" x="4213225" y="3395663"/>
          <p14:tracePt t="57791" x="4311650" y="3470275"/>
          <p14:tracePt t="57799" x="4402138" y="3536950"/>
          <p14:tracePt t="57807" x="4494213" y="3594100"/>
          <p14:tracePt t="57815" x="4584700" y="3635375"/>
          <p14:tracePt t="57823" x="4675188" y="3676650"/>
          <p14:tracePt t="57831" x="4765675" y="3709988"/>
          <p14:tracePt t="57839" x="4857750" y="3735388"/>
          <p14:tracePt t="57847" x="4948238" y="3767138"/>
          <p14:tracePt t="57855" x="5046663" y="3792538"/>
          <p14:tracePt t="57863" x="5146675" y="3808413"/>
          <p14:tracePt t="57871" x="5245100" y="3825875"/>
          <p14:tracePt t="57879" x="5335588" y="3849688"/>
          <p14:tracePt t="57887" x="5427663" y="3867150"/>
          <p14:tracePt t="57895" x="5518150" y="3883025"/>
          <p14:tracePt t="57903" x="5608638" y="3900488"/>
          <p14:tracePt t="57911" x="5683250" y="3916363"/>
          <p14:tracePt t="57919" x="5765800" y="3924300"/>
          <p14:tracePt t="57927" x="5840413" y="3924300"/>
          <p14:tracePt t="57935" x="5930900" y="3908425"/>
          <p14:tracePt t="57943" x="6021388" y="3875088"/>
          <p14:tracePt t="57951" x="6111875" y="3825875"/>
          <p14:tracePt t="57959" x="6203950" y="3776663"/>
          <p14:tracePt t="57967" x="6286500" y="3725863"/>
          <p14:tracePt t="57975" x="6369050" y="3668713"/>
          <p14:tracePt t="57983" x="6443663" y="3619500"/>
          <p14:tracePt t="57991" x="6516688" y="3552825"/>
          <p14:tracePt t="57999" x="6575425" y="3495675"/>
          <p14:tracePt t="58007" x="6640513" y="3429000"/>
          <p14:tracePt t="58015" x="6691313" y="3371850"/>
          <p14:tracePt t="58023" x="6732588" y="3305175"/>
          <p14:tracePt t="58031" x="6764338" y="3246438"/>
          <p14:tracePt t="58039" x="6789738" y="3189288"/>
          <p14:tracePt t="58047" x="6815138" y="3132138"/>
          <p14:tracePt t="58055" x="6831013" y="3073400"/>
          <p14:tracePt t="58063" x="6846888" y="3024188"/>
          <p14:tracePt t="58071" x="6856413" y="2974975"/>
          <p14:tracePt t="58079" x="6864350" y="2941638"/>
          <p14:tracePt t="58087" x="6864350" y="2908300"/>
          <p14:tracePt t="58095" x="6864350" y="2874963"/>
          <p14:tracePt t="58103" x="6864350" y="2841625"/>
          <p14:tracePt t="58111" x="6864350" y="2809875"/>
          <p14:tracePt t="58119" x="6864350" y="2768600"/>
          <p14:tracePt t="58127" x="6864350" y="2751138"/>
          <p14:tracePt t="58135" x="6856413" y="2727325"/>
          <p14:tracePt t="58143" x="6846888" y="2709863"/>
          <p14:tracePt t="58151" x="6838950" y="2686050"/>
          <p14:tracePt t="58159" x="6823075" y="2660650"/>
          <p14:tracePt t="58167" x="6797675" y="2635250"/>
          <p14:tracePt t="58175" x="6789738" y="2611438"/>
          <p14:tracePt t="58183" x="6764338" y="2586038"/>
          <p14:tracePt t="58191" x="6740525" y="2560638"/>
          <p14:tracePt t="58199" x="6699250" y="2528888"/>
          <p14:tracePt t="58207" x="6657975" y="2503488"/>
          <p14:tracePt t="58215" x="6608763" y="2478088"/>
          <p14:tracePt t="58223" x="6550025" y="2454275"/>
          <p14:tracePt t="58231" x="6500813" y="2428875"/>
          <p14:tracePt t="58239" x="6443663" y="2413000"/>
          <p14:tracePt t="58247" x="6402388" y="2395538"/>
          <p14:tracePt t="58255" x="6351588" y="2379663"/>
          <p14:tracePt t="58263" x="6310313" y="2363788"/>
          <p14:tracePt t="58271" x="6286500" y="2354263"/>
          <p14:tracePt t="58279" x="6261100" y="2338388"/>
          <p14:tracePt t="58287" x="6245225" y="2330450"/>
          <p14:tracePt t="58295" x="6219825" y="2330450"/>
          <p14:tracePt t="58303" x="6203950" y="2322513"/>
          <p14:tracePt t="58311" x="6194425" y="2312988"/>
          <p14:tracePt t="58319" x="6186488" y="2312988"/>
          <p14:tracePt t="58327" x="6170613" y="2305050"/>
          <p14:tracePt t="58351" x="6162675" y="2305050"/>
          <p14:tracePt t="59927" x="6153150" y="2305050"/>
          <p14:tracePt t="61840" x="6145213" y="2312988"/>
          <p14:tracePt t="63344" x="6137275" y="2312988"/>
          <p14:tracePt t="63568" x="6137275" y="2322513"/>
          <p14:tracePt t="64448" x="6121400" y="2322513"/>
          <p14:tracePt t="64455" x="6062663" y="2322513"/>
          <p14:tracePt t="64463" x="5972175" y="2297113"/>
          <p14:tracePt t="64471" x="5848350" y="2271713"/>
          <p14:tracePt t="64479" x="5649913" y="2230438"/>
          <p14:tracePt t="64487" x="5451475" y="2197100"/>
          <p14:tracePt t="64495" x="5237163" y="2139950"/>
          <p14:tracePt t="64503" x="5038725" y="2106613"/>
          <p14:tracePt t="64511" x="4865688" y="2073275"/>
          <p14:tracePt t="64519" x="4691063" y="2041525"/>
          <p14:tracePt t="64527" x="4535488" y="2008188"/>
          <p14:tracePt t="64535" x="4344988" y="1966913"/>
          <p14:tracePt t="64543" x="4162425" y="1933575"/>
          <p14:tracePt t="64552" x="3989388" y="1900238"/>
          <p14:tracePt t="64559" x="3832225" y="1851025"/>
          <p14:tracePt t="64567" x="3675063" y="1792288"/>
          <p14:tracePt t="64575" x="3527425" y="1743075"/>
          <p14:tracePt t="64583" x="3386138" y="1685925"/>
          <p14:tracePt t="64591" x="3262313" y="1636713"/>
          <p14:tracePt t="64599" x="3155950" y="1577975"/>
          <p14:tracePt t="64607" x="3063875" y="1520825"/>
          <p14:tracePt t="64615" x="2973388" y="1462088"/>
          <p14:tracePt t="64623" x="2882900" y="1412875"/>
          <p14:tracePt t="64631" x="2800350" y="1363663"/>
          <p14:tracePt t="64639" x="2717800" y="1322388"/>
          <p14:tracePt t="64647" x="2635250" y="1273175"/>
          <p14:tracePt t="64655" x="2552700" y="1222375"/>
          <p14:tracePt t="64663" x="2478088" y="1173163"/>
          <p14:tracePt t="64671" x="2403475" y="1131888"/>
          <p14:tracePt t="64679" x="2320925" y="1082675"/>
          <p14:tracePt t="64687" x="2238375" y="1041400"/>
          <p14:tracePt t="64695" x="2155825" y="992188"/>
          <p14:tracePt t="64703" x="2081213" y="950913"/>
          <p14:tracePt t="64711" x="1998663" y="900113"/>
          <p14:tracePt t="64719" x="1916113" y="858838"/>
          <p14:tracePt t="64727" x="1833563" y="809625"/>
          <p14:tracePt t="64735" x="1751013" y="768350"/>
          <p14:tracePt t="64743" x="1668463" y="711200"/>
          <p14:tracePt t="64751" x="1585913" y="660400"/>
          <p14:tracePt t="64759" x="1511300" y="619125"/>
          <p14:tracePt t="64767" x="1428750" y="577850"/>
          <p14:tracePt t="64775" x="1371600" y="546100"/>
          <p14:tracePt t="64783" x="1296988" y="495300"/>
          <p14:tracePt t="64791" x="1238250" y="461963"/>
          <p14:tracePt t="64799" x="1173163" y="430213"/>
          <p14:tracePt t="64807" x="1114425" y="388938"/>
          <p14:tracePt t="64815" x="1057275" y="347663"/>
          <p14:tracePt t="64823" x="982663" y="306388"/>
          <p14:tracePt t="64831" x="925513" y="273050"/>
          <p14:tracePt t="64839" x="850900" y="223838"/>
          <p14:tracePt t="64847" x="784225" y="165100"/>
          <p14:tracePt t="64855" x="709613" y="115888"/>
          <p14:tracePt t="64863" x="636588" y="57150"/>
          <p14:tracePt t="64871" x="569913" y="158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43AFC8-D8D0-4784-B08C-6324FA88E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4B1A56-8AFB-4D4F-8D98-1E832D6FF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89F214C-AD6C-4E06-85DD-72861120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3" y="1111753"/>
            <a:ext cx="3720353" cy="4634494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cs-CZ" sz="3200" dirty="0">
                <a:solidFill>
                  <a:srgbClr val="FFFFFF"/>
                </a:solidFill>
              </a:rPr>
              <a:t>Možná budoucí vylepšení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E828FC-05B4-4BA4-92D3-3DF79D42D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6A67216-C819-4792-B883-833ABF81B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Napájení pomocí baterie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Přemístění teploměru do přenositelné krabičky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Možnost propojení s dalším zařízením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Přidat měření vlhkosti a dalších hodnot</a:t>
            </a:r>
          </a:p>
          <a:p>
            <a:pPr>
              <a:buFont typeface="Arial" panose="020B0604020202020204" pitchFamily="34" charset="0"/>
              <a:buChar char="•"/>
            </a:pPr>
            <a:endParaRPr lang="cs-CZ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cs-CZ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</a:t>
            </a:r>
            <a:r>
              <a:rPr lang="cs-CZ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. . . ✔. . . .</a:t>
            </a:r>
          </a:p>
        </p:txBody>
      </p:sp>
      <p:pic>
        <p:nvPicPr>
          <p:cNvPr id="5" name="Obrázek 4" descr="Obsah obrázku text, klipart&#10;&#10;Popis byl vytvořen automaticky">
            <a:extLst>
              <a:ext uri="{FF2B5EF4-FFF2-40B4-BE49-F238E27FC236}">
                <a16:creationId xmlns:a16="http://schemas.microsoft.com/office/drawing/2014/main" id="{84866BF2-3EB6-49CB-8B90-81FDEDD20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021" y="4154697"/>
            <a:ext cx="496759" cy="1496122"/>
          </a:xfrm>
          <a:prstGeom prst="rect">
            <a:avLst/>
          </a:prstGeom>
        </p:spPr>
      </p:pic>
      <p:pic>
        <p:nvPicPr>
          <p:cNvPr id="16" name="Obrázek 15" descr="Obsah obrázku text&#10;&#10;Popis byl vytvořen automaticky">
            <a:extLst>
              <a:ext uri="{FF2B5EF4-FFF2-40B4-BE49-F238E27FC236}">
                <a16:creationId xmlns:a16="http://schemas.microsoft.com/office/drawing/2014/main" id="{BAEC0534-1B28-4480-946E-E9F5135C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815" y="4220042"/>
            <a:ext cx="1519986" cy="1519986"/>
          </a:xfrm>
          <a:prstGeom prst="rect">
            <a:avLst/>
          </a:prstGeom>
        </p:spPr>
      </p:pic>
      <p:pic>
        <p:nvPicPr>
          <p:cNvPr id="11" name="Zvuk 10">
            <a:hlinkClick r:id="" action="ppaction://media"/>
            <a:extLst>
              <a:ext uri="{FF2B5EF4-FFF2-40B4-BE49-F238E27FC236}">
                <a16:creationId xmlns:a16="http://schemas.microsoft.com/office/drawing/2014/main" id="{C14FBDA7-DC1D-421C-A7AC-6A6DE9929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2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52"/>
    </mc:Choice>
    <mc:Fallback>
      <p:transition spd="slow" advTm="94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F3D527-CF40-492A-B0A5-C8D53F614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s-CZ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Děkuji za pozornost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11C54428-3EEF-4E48-8511-CB9CA1193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 dirty="0"/>
          </a:p>
          <a:p>
            <a:pPr algn="ctr"/>
            <a:r>
              <a:rPr lang="cs-CZ" dirty="0" err="1"/>
              <a:t>Github</a:t>
            </a:r>
            <a:r>
              <a:rPr lang="cs-CZ" dirty="0"/>
              <a:t>: https://github.com/Rawenexik/Projekt</a:t>
            </a:r>
          </a:p>
        </p:txBody>
      </p:sp>
      <p:pic>
        <p:nvPicPr>
          <p:cNvPr id="7" name="Zvuk 6">
            <a:hlinkClick r:id="" action="ppaction://media"/>
            <a:extLst>
              <a:ext uri="{FF2B5EF4-FFF2-40B4-BE49-F238E27FC236}">
                <a16:creationId xmlns:a16="http://schemas.microsoft.com/office/drawing/2014/main" id="{A769B9FE-F628-48EE-8DC1-47D3C8E2E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5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08"/>
    </mc:Choice>
    <mc:Fallback>
      <p:transition spd="slow" advTm="23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ktiva">
  <a:themeElements>
    <a:clrScheme name="Retrospek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208</Words>
  <Application>Microsoft Office PowerPoint</Application>
  <PresentationFormat>Širokoúhlá obrazovka</PresentationFormat>
  <Paragraphs>53</Paragraphs>
  <Slides>9</Slides>
  <Notes>0</Notes>
  <HiddenSlides>0</HiddenSlides>
  <MMClips>9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4" baseType="lpstr">
      <vt:lpstr>Arial</vt:lpstr>
      <vt:lpstr>Arial</vt:lpstr>
      <vt:lpstr>Calibri</vt:lpstr>
      <vt:lpstr>Calibri Light</vt:lpstr>
      <vt:lpstr>Retrospektiva</vt:lpstr>
      <vt:lpstr>Thermostat  Thermometer </vt:lpstr>
      <vt:lpstr>- Úvod do projektu   - Využité technologie  - Postup při tvorbě  - Princip fungování teploměru  - Výsledek projektu  - Možné budoucí vylepšení  </vt:lpstr>
      <vt:lpstr>Úvod do projektu</vt:lpstr>
      <vt:lpstr>Využité technologie</vt:lpstr>
      <vt:lpstr>Postup při tvorbě</vt:lpstr>
      <vt:lpstr>Princip fungování teploměru</vt:lpstr>
      <vt:lpstr>Výsledek projektu</vt:lpstr>
      <vt:lpstr>Možná budoucí vylepšení</vt:lpstr>
      <vt:lpstr>Děkuji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Thermostat  Thermometer </dc:title>
  <dc:creator>Jakub Komenda</dc:creator>
  <cp:lastModifiedBy>Jakub Komenda</cp:lastModifiedBy>
  <cp:revision>10</cp:revision>
  <dcterms:created xsi:type="dcterms:W3CDTF">2021-01-17T21:04:15Z</dcterms:created>
  <dcterms:modified xsi:type="dcterms:W3CDTF">2021-01-18T20:38:55Z</dcterms:modified>
</cp:coreProperties>
</file>